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1"/>
  </p:notesMasterIdLst>
  <p:sldIdLst>
    <p:sldId id="256" r:id="rId5"/>
    <p:sldId id="303" r:id="rId6"/>
    <p:sldId id="259" r:id="rId7"/>
    <p:sldId id="301" r:id="rId8"/>
    <p:sldId id="291" r:id="rId9"/>
    <p:sldId id="302" r:id="rId10"/>
    <p:sldId id="257" r:id="rId11"/>
    <p:sldId id="321" r:id="rId12"/>
    <p:sldId id="274" r:id="rId13"/>
    <p:sldId id="392" r:id="rId14"/>
    <p:sldId id="394" r:id="rId15"/>
    <p:sldId id="395" r:id="rId16"/>
    <p:sldId id="393" r:id="rId17"/>
    <p:sldId id="396" r:id="rId18"/>
    <p:sldId id="399" r:id="rId19"/>
    <p:sldId id="401" r:id="rId20"/>
    <p:sldId id="400" r:id="rId21"/>
    <p:sldId id="402" r:id="rId22"/>
    <p:sldId id="397" r:id="rId23"/>
    <p:sldId id="404" r:id="rId24"/>
    <p:sldId id="403" r:id="rId25"/>
    <p:sldId id="405" r:id="rId26"/>
    <p:sldId id="398" r:id="rId27"/>
    <p:sldId id="406" r:id="rId28"/>
    <p:sldId id="407" r:id="rId29"/>
    <p:sldId id="258" r:id="rId30"/>
  </p:sldIdLst>
  <p:sldSz cx="9144000" cy="5143500" type="screen16x9"/>
  <p:notesSz cx="6858000" cy="9144000"/>
  <p:embeddedFontLst>
    <p:embeddedFont>
      <p:font typeface="Amatic SC" panose="00000500000000000000" pitchFamily="2" charset="-79"/>
      <p:regular r:id="rId32"/>
      <p:bold r:id="rId33"/>
    </p:embeddedFont>
    <p:embeddedFont>
      <p:font typeface="Calibri" panose="020F0502020204030204"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
      <p:font typeface="Source Code Pro" panose="020B0509030403020204" pitchFamily="49"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6C6D"/>
    <a:srgbClr val="666666"/>
    <a:srgbClr val="C9D7B8"/>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71741-531E-4B1A-ABDF-F5DD0F7FCF79}" v="449" dt="2023-04-25T15:41:36.817"/>
    <p1510:client id="{D148B785-4A78-0F3B-9060-A6431381E2FE}" v="11" dt="2023-04-25T09:49:55.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6750" autoAdjust="0"/>
  </p:normalViewPr>
  <p:slideViewPr>
    <p:cSldViewPr snapToGrid="0">
      <p:cViewPr varScale="1">
        <p:scale>
          <a:sx n="59" d="100"/>
          <a:sy n="59" d="100"/>
        </p:scale>
        <p:origin x="34"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 Vandevyvere" userId="S::vincent.vandevyvere@fopem.be::8e44edad-566b-4d42-a9f0-2bcb4e0d28a9" providerId="AD" clId="Web-{8B9506B8-F8D6-4717-AAC6-851E95FB4572}"/>
    <pc:docChg chg="addSld modSld">
      <pc:chgData name="Vincent Vandevyvere" userId="S::vincent.vandevyvere@fopem.be::8e44edad-566b-4d42-a9f0-2bcb4e0d28a9" providerId="AD" clId="Web-{8B9506B8-F8D6-4717-AAC6-851E95FB4572}" dt="2023-04-20T07:07:51.814" v="2646" actId="20577"/>
      <pc:docMkLst>
        <pc:docMk/>
      </pc:docMkLst>
      <pc:sldChg chg="modSp">
        <pc:chgData name="Vincent Vandevyvere" userId="S::vincent.vandevyvere@fopem.be::8e44edad-566b-4d42-a9f0-2bcb4e0d28a9" providerId="AD" clId="Web-{8B9506B8-F8D6-4717-AAC6-851E95FB4572}" dt="2023-04-20T05:35:30.646" v="12" actId="20577"/>
        <pc:sldMkLst>
          <pc:docMk/>
          <pc:sldMk cId="1529009430" sldId="259"/>
        </pc:sldMkLst>
        <pc:spChg chg="mod">
          <ac:chgData name="Vincent Vandevyvere" userId="S::vincent.vandevyvere@fopem.be::8e44edad-566b-4d42-a9f0-2bcb4e0d28a9" providerId="AD" clId="Web-{8B9506B8-F8D6-4717-AAC6-851E95FB4572}" dt="2023-04-20T05:35:30.646" v="12" actId="20577"/>
          <ac:spMkLst>
            <pc:docMk/>
            <pc:sldMk cId="1529009430" sldId="259"/>
            <ac:spMk id="3" creationId="{DA564E0E-2FCE-4ED7-82D2-1B7A213B5C01}"/>
          </ac:spMkLst>
        </pc:spChg>
      </pc:sldChg>
      <pc:sldChg chg="addSp modSp modNotes">
        <pc:chgData name="Vincent Vandevyvere" userId="S::vincent.vandevyvere@fopem.be::8e44edad-566b-4d42-a9f0-2bcb4e0d28a9" providerId="AD" clId="Web-{8B9506B8-F8D6-4717-AAC6-851E95FB4572}" dt="2023-04-20T06:37:39.905" v="1531"/>
        <pc:sldMkLst>
          <pc:docMk/>
          <pc:sldMk cId="1645726944" sldId="398"/>
        </pc:sldMkLst>
        <pc:spChg chg="mod">
          <ac:chgData name="Vincent Vandevyvere" userId="S::vincent.vandevyvere@fopem.be::8e44edad-566b-4d42-a9f0-2bcb4e0d28a9" providerId="AD" clId="Web-{8B9506B8-F8D6-4717-AAC6-851E95FB4572}" dt="2023-04-20T05:40:33.876" v="26" actId="20577"/>
          <ac:spMkLst>
            <pc:docMk/>
            <pc:sldMk cId="1645726944" sldId="398"/>
            <ac:spMk id="2" creationId="{EF39B8A1-A230-447B-A9DB-9EB37F2FE42C}"/>
          </ac:spMkLst>
        </pc:spChg>
        <pc:spChg chg="mod">
          <ac:chgData name="Vincent Vandevyvere" userId="S::vincent.vandevyvere@fopem.be::8e44edad-566b-4d42-a9f0-2bcb4e0d28a9" providerId="AD" clId="Web-{8B9506B8-F8D6-4717-AAC6-851E95FB4572}" dt="2023-04-20T06:14:32.136" v="531" actId="1076"/>
          <ac:spMkLst>
            <pc:docMk/>
            <pc:sldMk cId="1645726944" sldId="398"/>
            <ac:spMk id="3" creationId="{DA564E0E-2FCE-4ED7-82D2-1B7A213B5C01}"/>
          </ac:spMkLst>
        </pc:spChg>
        <pc:spChg chg="add">
          <ac:chgData name="Vincent Vandevyvere" userId="S::vincent.vandevyvere@fopem.be::8e44edad-566b-4d42-a9f0-2bcb4e0d28a9" providerId="AD" clId="Web-{8B9506B8-F8D6-4717-AAC6-851E95FB4572}" dt="2023-04-20T05:57:20.302" v="195"/>
          <ac:spMkLst>
            <pc:docMk/>
            <pc:sldMk cId="1645726944" sldId="398"/>
            <ac:spMk id="4" creationId="{E34FB3A8-198E-0EF9-6FCB-AEB56AB23B37}"/>
          </ac:spMkLst>
        </pc:spChg>
        <pc:spChg chg="add mod">
          <ac:chgData name="Vincent Vandevyvere" userId="S::vincent.vandevyvere@fopem.be::8e44edad-566b-4d42-a9f0-2bcb4e0d28a9" providerId="AD" clId="Web-{8B9506B8-F8D6-4717-AAC6-851E95FB4572}" dt="2023-04-20T06:35:06.493" v="1307" actId="20577"/>
          <ac:spMkLst>
            <pc:docMk/>
            <pc:sldMk cId="1645726944" sldId="398"/>
            <ac:spMk id="5" creationId="{2A4849EF-2F2B-9B92-DEA4-A15406B4B92E}"/>
          </ac:spMkLst>
        </pc:spChg>
        <pc:spChg chg="add mod">
          <ac:chgData name="Vincent Vandevyvere" userId="S::vincent.vandevyvere@fopem.be::8e44edad-566b-4d42-a9f0-2bcb4e0d28a9" providerId="AD" clId="Web-{8B9506B8-F8D6-4717-AAC6-851E95FB4572}" dt="2023-04-20T06:34:14.898" v="1274" actId="20577"/>
          <ac:spMkLst>
            <pc:docMk/>
            <pc:sldMk cId="1645726944" sldId="398"/>
            <ac:spMk id="6" creationId="{9251BA42-7C00-1BCC-0F86-4AC21071ADCA}"/>
          </ac:spMkLst>
        </pc:spChg>
      </pc:sldChg>
      <pc:sldChg chg="modSp add replId modNotes">
        <pc:chgData name="Vincent Vandevyvere" userId="S::vincent.vandevyvere@fopem.be::8e44edad-566b-4d42-a9f0-2bcb4e0d28a9" providerId="AD" clId="Web-{8B9506B8-F8D6-4717-AAC6-851E95FB4572}" dt="2023-04-20T07:07:51.814" v="2646" actId="20577"/>
        <pc:sldMkLst>
          <pc:docMk/>
          <pc:sldMk cId="545101311" sldId="403"/>
        </pc:sldMkLst>
        <pc:spChg chg="mod">
          <ac:chgData name="Vincent Vandevyvere" userId="S::vincent.vandevyvere@fopem.be::8e44edad-566b-4d42-a9f0-2bcb4e0d28a9" providerId="AD" clId="Web-{8B9506B8-F8D6-4717-AAC6-851E95FB4572}" dt="2023-04-20T07:07:51.814" v="2646" actId="20577"/>
          <ac:spMkLst>
            <pc:docMk/>
            <pc:sldMk cId="545101311" sldId="403"/>
            <ac:spMk id="3" creationId="{DA564E0E-2FCE-4ED7-82D2-1B7A213B5C01}"/>
          </ac:spMkLst>
        </pc:spChg>
        <pc:spChg chg="mod">
          <ac:chgData name="Vincent Vandevyvere" userId="S::vincent.vandevyvere@fopem.be::8e44edad-566b-4d42-a9f0-2bcb4e0d28a9" providerId="AD" clId="Web-{8B9506B8-F8D6-4717-AAC6-851E95FB4572}" dt="2023-04-20T06:50:07.994" v="2098" actId="20577"/>
          <ac:spMkLst>
            <pc:docMk/>
            <pc:sldMk cId="545101311" sldId="403"/>
            <ac:spMk id="5" creationId="{2A4849EF-2F2B-9B92-DEA4-A15406B4B92E}"/>
          </ac:spMkLst>
        </pc:spChg>
      </pc:sldChg>
    </pc:docChg>
  </pc:docChgLst>
  <pc:docChgLst>
    <pc:chgData name="Vincent Vandevyvere" userId="S::vincent.vandevyvere@fopem.be::8e44edad-566b-4d42-a9f0-2bcb4e0d28a9" providerId="AD" clId="Web-{B5D05B52-A822-433D-A12A-830CF87D5A73}"/>
    <pc:docChg chg="addSld modSld">
      <pc:chgData name="Vincent Vandevyvere" userId="S::vincent.vandevyvere@fopem.be::8e44edad-566b-4d42-a9f0-2bcb4e0d28a9" providerId="AD" clId="Web-{B5D05B52-A822-433D-A12A-830CF87D5A73}" dt="2023-04-20T08:27:56.983" v="4232"/>
      <pc:docMkLst>
        <pc:docMk/>
      </pc:docMkLst>
      <pc:sldChg chg="modSp modNotes">
        <pc:chgData name="Vincent Vandevyvere" userId="S::vincent.vandevyvere@fopem.be::8e44edad-566b-4d42-a9f0-2bcb4e0d28a9" providerId="AD" clId="Web-{B5D05B52-A822-433D-A12A-830CF87D5A73}" dt="2023-04-20T08:27:56.983" v="4232"/>
        <pc:sldMkLst>
          <pc:docMk/>
          <pc:sldMk cId="1645726944" sldId="398"/>
        </pc:sldMkLst>
        <pc:spChg chg="mod">
          <ac:chgData name="Vincent Vandevyvere" userId="S::vincent.vandevyvere@fopem.be::8e44edad-566b-4d42-a9f0-2bcb4e0d28a9" providerId="AD" clId="Web-{B5D05B52-A822-433D-A12A-830CF87D5A73}" dt="2023-04-20T08:27:39.888" v="4231" actId="20577"/>
          <ac:spMkLst>
            <pc:docMk/>
            <pc:sldMk cId="1645726944" sldId="398"/>
            <ac:spMk id="5" creationId="{2A4849EF-2F2B-9B92-DEA4-A15406B4B92E}"/>
          </ac:spMkLst>
        </pc:spChg>
      </pc:sldChg>
      <pc:sldChg chg="modSp modNotes">
        <pc:chgData name="Vincent Vandevyvere" userId="S::vincent.vandevyvere@fopem.be::8e44edad-566b-4d42-a9f0-2bcb4e0d28a9" providerId="AD" clId="Web-{B5D05B52-A822-433D-A12A-830CF87D5A73}" dt="2023-04-20T08:23:37.366" v="4209" actId="20577"/>
        <pc:sldMkLst>
          <pc:docMk/>
          <pc:sldMk cId="545101311" sldId="403"/>
        </pc:sldMkLst>
        <pc:spChg chg="mod">
          <ac:chgData name="Vincent Vandevyvere" userId="S::vincent.vandevyvere@fopem.be::8e44edad-566b-4d42-a9f0-2bcb4e0d28a9" providerId="AD" clId="Web-{B5D05B52-A822-433D-A12A-830CF87D5A73}" dt="2023-04-20T08:21:57.020" v="4176" actId="20577"/>
          <ac:spMkLst>
            <pc:docMk/>
            <pc:sldMk cId="545101311" sldId="403"/>
            <ac:spMk id="3" creationId="{DA564E0E-2FCE-4ED7-82D2-1B7A213B5C01}"/>
          </ac:spMkLst>
        </pc:spChg>
        <pc:spChg chg="mod">
          <ac:chgData name="Vincent Vandevyvere" userId="S::vincent.vandevyvere@fopem.be::8e44edad-566b-4d42-a9f0-2bcb4e0d28a9" providerId="AD" clId="Web-{B5D05B52-A822-433D-A12A-830CF87D5A73}" dt="2023-04-20T08:23:37.366" v="4209" actId="20577"/>
          <ac:spMkLst>
            <pc:docMk/>
            <pc:sldMk cId="545101311" sldId="403"/>
            <ac:spMk id="5" creationId="{2A4849EF-2F2B-9B92-DEA4-A15406B4B92E}"/>
          </ac:spMkLst>
        </pc:spChg>
      </pc:sldChg>
      <pc:sldChg chg="modSp">
        <pc:chgData name="Vincent Vandevyvere" userId="S::vincent.vandevyvere@fopem.be::8e44edad-566b-4d42-a9f0-2bcb4e0d28a9" providerId="AD" clId="Web-{B5D05B52-A822-433D-A12A-830CF87D5A73}" dt="2023-04-20T07:49:50.545" v="2223" actId="20577"/>
        <pc:sldMkLst>
          <pc:docMk/>
          <pc:sldMk cId="1876611892" sldId="404"/>
        </pc:sldMkLst>
        <pc:spChg chg="mod">
          <ac:chgData name="Vincent Vandevyvere" userId="S::vincent.vandevyvere@fopem.be::8e44edad-566b-4d42-a9f0-2bcb4e0d28a9" providerId="AD" clId="Web-{B5D05B52-A822-433D-A12A-830CF87D5A73}" dt="2023-04-20T07:49:50.545" v="2223" actId="20577"/>
          <ac:spMkLst>
            <pc:docMk/>
            <pc:sldMk cId="1876611892" sldId="404"/>
            <ac:spMk id="5" creationId="{2A4849EF-2F2B-9B92-DEA4-A15406B4B92E}"/>
          </ac:spMkLst>
        </pc:spChg>
      </pc:sldChg>
      <pc:sldChg chg="modSp add replId">
        <pc:chgData name="Vincent Vandevyvere" userId="S::vincent.vandevyvere@fopem.be::8e44edad-566b-4d42-a9f0-2bcb4e0d28a9" providerId="AD" clId="Web-{B5D05B52-A822-433D-A12A-830CF87D5A73}" dt="2023-04-20T08:27:11.528" v="4230" actId="20577"/>
        <pc:sldMkLst>
          <pc:docMk/>
          <pc:sldMk cId="2922838987" sldId="405"/>
        </pc:sldMkLst>
        <pc:spChg chg="mod">
          <ac:chgData name="Vincent Vandevyvere" userId="S::vincent.vandevyvere@fopem.be::8e44edad-566b-4d42-a9f0-2bcb4e0d28a9" providerId="AD" clId="Web-{B5D05B52-A822-433D-A12A-830CF87D5A73}" dt="2023-04-20T08:27:11.528" v="4230" actId="20577"/>
          <ac:spMkLst>
            <pc:docMk/>
            <pc:sldMk cId="2922838987" sldId="405"/>
            <ac:spMk id="3" creationId="{DA564E0E-2FCE-4ED7-82D2-1B7A213B5C01}"/>
          </ac:spMkLst>
        </pc:spChg>
        <pc:spChg chg="mod">
          <ac:chgData name="Vincent Vandevyvere" userId="S::vincent.vandevyvere@fopem.be::8e44edad-566b-4d42-a9f0-2bcb4e0d28a9" providerId="AD" clId="Web-{B5D05B52-A822-433D-A12A-830CF87D5A73}" dt="2023-04-20T08:25:39.682" v="4220" actId="1076"/>
          <ac:spMkLst>
            <pc:docMk/>
            <pc:sldMk cId="2922838987" sldId="405"/>
            <ac:spMk id="4" creationId="{E34FB3A8-198E-0EF9-6FCB-AEB56AB23B37}"/>
          </ac:spMkLst>
        </pc:spChg>
      </pc:sldChg>
    </pc:docChg>
  </pc:docChgLst>
  <pc:docChgLst>
    <pc:chgData name="Vincent Vandevyvere" userId="S::vincent.vandevyvere@fopem.be::8e44edad-566b-4d42-a9f0-2bcb4e0d28a9" providerId="AD" clId="Web-{8EA3CD12-7569-4DA1-90E3-9F1628C14235}"/>
    <pc:docChg chg="addSld modSld sldOrd">
      <pc:chgData name="Vincent Vandevyvere" userId="S::vincent.vandevyvere@fopem.be::8e44edad-566b-4d42-a9f0-2bcb4e0d28a9" providerId="AD" clId="Web-{8EA3CD12-7569-4DA1-90E3-9F1628C14235}" dt="2023-04-20T07:15:10.500" v="94" actId="20577"/>
      <pc:docMkLst>
        <pc:docMk/>
      </pc:docMkLst>
      <pc:sldChg chg="modSp ord">
        <pc:chgData name="Vincent Vandevyvere" userId="S::vincent.vandevyvere@fopem.be::8e44edad-566b-4d42-a9f0-2bcb4e0d28a9" providerId="AD" clId="Web-{8EA3CD12-7569-4DA1-90E3-9F1628C14235}" dt="2023-04-20T07:14:36.203" v="85" actId="20577"/>
        <pc:sldMkLst>
          <pc:docMk/>
          <pc:sldMk cId="1645726944" sldId="398"/>
        </pc:sldMkLst>
        <pc:spChg chg="mod">
          <ac:chgData name="Vincent Vandevyvere" userId="S::vincent.vandevyvere@fopem.be::8e44edad-566b-4d42-a9f0-2bcb4e0d28a9" providerId="AD" clId="Web-{8EA3CD12-7569-4DA1-90E3-9F1628C14235}" dt="2023-04-20T07:14:36.203" v="85" actId="20577"/>
          <ac:spMkLst>
            <pc:docMk/>
            <pc:sldMk cId="1645726944" sldId="398"/>
            <ac:spMk id="5" creationId="{2A4849EF-2F2B-9B92-DEA4-A15406B4B92E}"/>
          </ac:spMkLst>
        </pc:spChg>
        <pc:spChg chg="mod">
          <ac:chgData name="Vincent Vandevyvere" userId="S::vincent.vandevyvere@fopem.be::8e44edad-566b-4d42-a9f0-2bcb4e0d28a9" providerId="AD" clId="Web-{8EA3CD12-7569-4DA1-90E3-9F1628C14235}" dt="2023-04-20T07:09:12.428" v="2" actId="20577"/>
          <ac:spMkLst>
            <pc:docMk/>
            <pc:sldMk cId="1645726944" sldId="398"/>
            <ac:spMk id="6" creationId="{9251BA42-7C00-1BCC-0F86-4AC21071ADCA}"/>
          </ac:spMkLst>
        </pc:spChg>
      </pc:sldChg>
      <pc:sldChg chg="modSp">
        <pc:chgData name="Vincent Vandevyvere" userId="S::vincent.vandevyvere@fopem.be::8e44edad-566b-4d42-a9f0-2bcb4e0d28a9" providerId="AD" clId="Web-{8EA3CD12-7569-4DA1-90E3-9F1628C14235}" dt="2023-04-20T07:15:10.500" v="94" actId="20577"/>
        <pc:sldMkLst>
          <pc:docMk/>
          <pc:sldMk cId="545101311" sldId="403"/>
        </pc:sldMkLst>
        <pc:spChg chg="mod">
          <ac:chgData name="Vincent Vandevyvere" userId="S::vincent.vandevyvere@fopem.be::8e44edad-566b-4d42-a9f0-2bcb4e0d28a9" providerId="AD" clId="Web-{8EA3CD12-7569-4DA1-90E3-9F1628C14235}" dt="2023-04-20T07:15:10.500" v="94" actId="20577"/>
          <ac:spMkLst>
            <pc:docMk/>
            <pc:sldMk cId="545101311" sldId="403"/>
            <ac:spMk id="3" creationId="{DA564E0E-2FCE-4ED7-82D2-1B7A213B5C01}"/>
          </ac:spMkLst>
        </pc:spChg>
      </pc:sldChg>
      <pc:sldChg chg="add replId">
        <pc:chgData name="Vincent Vandevyvere" userId="S::vincent.vandevyvere@fopem.be::8e44edad-566b-4d42-a9f0-2bcb4e0d28a9" providerId="AD" clId="Web-{8EA3CD12-7569-4DA1-90E3-9F1628C14235}" dt="2023-04-20T07:08:53.271" v="0"/>
        <pc:sldMkLst>
          <pc:docMk/>
          <pc:sldMk cId="1876611892" sldId="404"/>
        </pc:sldMkLst>
      </pc:sldChg>
    </pc:docChg>
  </pc:docChgLst>
  <pc:docChgLst>
    <pc:chgData name="Julie Van Rijckeghem" userId="S::julie.vanrijckeghem@fopem.be::6ddf0da4-b82b-43a7-8c9b-591669a756c4" providerId="AD" clId="Web-{0308E075-AC23-F1A0-4340-3FA8C6BBE6AB}"/>
    <pc:docChg chg="addSld modSld sldOrd">
      <pc:chgData name="Julie Van Rijckeghem" userId="S::julie.vanrijckeghem@fopem.be::6ddf0da4-b82b-43a7-8c9b-591669a756c4" providerId="AD" clId="Web-{0308E075-AC23-F1A0-4340-3FA8C6BBE6AB}" dt="2023-04-19T15:57:41.443" v="74"/>
      <pc:docMkLst>
        <pc:docMk/>
      </pc:docMkLst>
      <pc:sldChg chg="modNotes">
        <pc:chgData name="Julie Van Rijckeghem" userId="S::julie.vanrijckeghem@fopem.be::6ddf0da4-b82b-43a7-8c9b-591669a756c4" providerId="AD" clId="Web-{0308E075-AC23-F1A0-4340-3FA8C6BBE6AB}" dt="2023-04-19T15:49:31.150" v="18"/>
        <pc:sldMkLst>
          <pc:docMk/>
          <pc:sldMk cId="3478381798" sldId="302"/>
        </pc:sldMkLst>
      </pc:sldChg>
      <pc:sldChg chg="modSp modNotes">
        <pc:chgData name="Julie Van Rijckeghem" userId="S::julie.vanrijckeghem@fopem.be::6ddf0da4-b82b-43a7-8c9b-591669a756c4" providerId="AD" clId="Web-{0308E075-AC23-F1A0-4340-3FA8C6BBE6AB}" dt="2023-04-19T15:57:41.443" v="74"/>
        <pc:sldMkLst>
          <pc:docMk/>
          <pc:sldMk cId="725576577" sldId="401"/>
        </pc:sldMkLst>
        <pc:spChg chg="mod">
          <ac:chgData name="Julie Van Rijckeghem" userId="S::julie.vanrijckeghem@fopem.be::6ddf0da4-b82b-43a7-8c9b-591669a756c4" providerId="AD" clId="Web-{0308E075-AC23-F1A0-4340-3FA8C6BBE6AB}" dt="2023-04-19T15:57:00.895" v="64" actId="20577"/>
          <ac:spMkLst>
            <pc:docMk/>
            <pc:sldMk cId="725576577" sldId="401"/>
            <ac:spMk id="4" creationId="{3AF72FAE-20A2-DA9D-6EEE-CAD4B5DA1EFB}"/>
          </ac:spMkLst>
        </pc:spChg>
      </pc:sldChg>
      <pc:sldChg chg="addSp delSp modSp add ord replId">
        <pc:chgData name="Julie Van Rijckeghem" userId="S::julie.vanrijckeghem@fopem.be::6ddf0da4-b82b-43a7-8c9b-591669a756c4" providerId="AD" clId="Web-{0308E075-AC23-F1A0-4340-3FA8C6BBE6AB}" dt="2023-04-19T15:56:47.785" v="43" actId="20577"/>
        <pc:sldMkLst>
          <pc:docMk/>
          <pc:sldMk cId="75921967" sldId="402"/>
        </pc:sldMkLst>
        <pc:spChg chg="mod">
          <ac:chgData name="Julie Van Rijckeghem" userId="S::julie.vanrijckeghem@fopem.be::6ddf0da4-b82b-43a7-8c9b-591669a756c4" providerId="AD" clId="Web-{0308E075-AC23-F1A0-4340-3FA8C6BBE6AB}" dt="2023-04-19T15:56:23.691" v="31" actId="1076"/>
          <ac:spMkLst>
            <pc:docMk/>
            <pc:sldMk cId="75921967" sldId="402"/>
            <ac:spMk id="2" creationId="{0C3133DA-2694-8B27-AC5E-12D05A318809}"/>
          </ac:spMkLst>
        </pc:spChg>
        <pc:spChg chg="mod">
          <ac:chgData name="Julie Van Rijckeghem" userId="S::julie.vanrijckeghem@fopem.be::6ddf0da4-b82b-43a7-8c9b-591669a756c4" providerId="AD" clId="Web-{0308E075-AC23-F1A0-4340-3FA8C6BBE6AB}" dt="2023-04-19T15:56:47.785" v="43" actId="20577"/>
          <ac:spMkLst>
            <pc:docMk/>
            <pc:sldMk cId="75921967" sldId="402"/>
            <ac:spMk id="4" creationId="{3AF72FAE-20A2-DA9D-6EEE-CAD4B5DA1EFB}"/>
          </ac:spMkLst>
        </pc:spChg>
        <pc:picChg chg="add mod ord">
          <ac:chgData name="Julie Van Rijckeghem" userId="S::julie.vanrijckeghem@fopem.be::6ddf0da4-b82b-43a7-8c9b-591669a756c4" providerId="AD" clId="Web-{0308E075-AC23-F1A0-4340-3FA8C6BBE6AB}" dt="2023-04-19T15:56:25.644" v="32" actId="1076"/>
          <ac:picMkLst>
            <pc:docMk/>
            <pc:sldMk cId="75921967" sldId="402"/>
            <ac:picMk id="3" creationId="{35A9A32E-DCBF-89F1-E4D3-1BAD322A9C9A}"/>
          </ac:picMkLst>
        </pc:picChg>
        <pc:picChg chg="del">
          <ac:chgData name="Julie Van Rijckeghem" userId="S::julie.vanrijckeghem@fopem.be::6ddf0da4-b82b-43a7-8c9b-591669a756c4" providerId="AD" clId="Web-{0308E075-AC23-F1A0-4340-3FA8C6BBE6AB}" dt="2023-04-19T15:55:43.362" v="27"/>
          <ac:picMkLst>
            <pc:docMk/>
            <pc:sldMk cId="75921967" sldId="402"/>
            <ac:picMk id="6" creationId="{8654DA4E-AE51-D654-A7FA-C331314E393E}"/>
          </ac:picMkLst>
        </pc:picChg>
      </pc:sldChg>
    </pc:docChg>
  </pc:docChgLst>
  <pc:docChgLst>
    <pc:chgData name="Julie Van Rijckeghem" userId="6ddf0da4-b82b-43a7-8c9b-591669a756c4" providerId="ADAL" clId="{72471741-531E-4B1A-ABDF-F5DD0F7FCF79}"/>
    <pc:docChg chg="undo redo custSel addSld delSld modSld">
      <pc:chgData name="Julie Van Rijckeghem" userId="6ddf0da4-b82b-43a7-8c9b-591669a756c4" providerId="ADAL" clId="{72471741-531E-4B1A-ABDF-F5DD0F7FCF79}" dt="2023-04-25T15:41:36.817" v="4235"/>
      <pc:docMkLst>
        <pc:docMk/>
      </pc:docMkLst>
      <pc:sldChg chg="modSp mod">
        <pc:chgData name="Julie Van Rijckeghem" userId="6ddf0da4-b82b-43a7-8c9b-591669a756c4" providerId="ADAL" clId="{72471741-531E-4B1A-ABDF-F5DD0F7FCF79}" dt="2023-04-19T07:35:32.095" v="19" actId="20577"/>
        <pc:sldMkLst>
          <pc:docMk/>
          <pc:sldMk cId="0" sldId="256"/>
        </pc:sldMkLst>
        <pc:spChg chg="mod">
          <ac:chgData name="Julie Van Rijckeghem" userId="6ddf0da4-b82b-43a7-8c9b-591669a756c4" providerId="ADAL" clId="{72471741-531E-4B1A-ABDF-F5DD0F7FCF79}" dt="2023-04-19T07:35:21.128" v="15" actId="20577"/>
          <ac:spMkLst>
            <pc:docMk/>
            <pc:sldMk cId="0" sldId="256"/>
            <ac:spMk id="56" creationId="{00000000-0000-0000-0000-000000000000}"/>
          </ac:spMkLst>
        </pc:spChg>
        <pc:spChg chg="mod">
          <ac:chgData name="Julie Van Rijckeghem" userId="6ddf0da4-b82b-43a7-8c9b-591669a756c4" providerId="ADAL" clId="{72471741-531E-4B1A-ABDF-F5DD0F7FCF79}" dt="2023-04-19T07:35:32.095" v="19" actId="20577"/>
          <ac:spMkLst>
            <pc:docMk/>
            <pc:sldMk cId="0" sldId="256"/>
            <ac:spMk id="57" creationId="{00000000-0000-0000-0000-000000000000}"/>
          </ac:spMkLst>
        </pc:spChg>
      </pc:sldChg>
      <pc:sldChg chg="modSp mod">
        <pc:chgData name="Julie Van Rijckeghem" userId="6ddf0da4-b82b-43a7-8c9b-591669a756c4" providerId="ADAL" clId="{72471741-531E-4B1A-ABDF-F5DD0F7FCF79}" dt="2023-04-19T08:06:30.827" v="679" actId="20577"/>
        <pc:sldMkLst>
          <pc:docMk/>
          <pc:sldMk cId="0" sldId="257"/>
        </pc:sldMkLst>
        <pc:spChg chg="mod">
          <ac:chgData name="Julie Van Rijckeghem" userId="6ddf0da4-b82b-43a7-8c9b-591669a756c4" providerId="ADAL" clId="{72471741-531E-4B1A-ABDF-F5DD0F7FCF79}" dt="2023-04-19T08:06:30.827" v="679" actId="20577"/>
          <ac:spMkLst>
            <pc:docMk/>
            <pc:sldMk cId="0" sldId="257"/>
            <ac:spMk id="62" creationId="{00000000-0000-0000-0000-000000000000}"/>
          </ac:spMkLst>
        </pc:spChg>
      </pc:sldChg>
      <pc:sldChg chg="modSp mod">
        <pc:chgData name="Julie Van Rijckeghem" userId="6ddf0da4-b82b-43a7-8c9b-591669a756c4" providerId="ADAL" clId="{72471741-531E-4B1A-ABDF-F5DD0F7FCF79}" dt="2023-04-19T07:40:59.942" v="374" actId="20577"/>
        <pc:sldMkLst>
          <pc:docMk/>
          <pc:sldMk cId="1529009430" sldId="259"/>
        </pc:sldMkLst>
        <pc:spChg chg="mod">
          <ac:chgData name="Julie Van Rijckeghem" userId="6ddf0da4-b82b-43a7-8c9b-591669a756c4" providerId="ADAL" clId="{72471741-531E-4B1A-ABDF-F5DD0F7FCF79}" dt="2023-04-19T07:37:05.817" v="88" actId="14100"/>
          <ac:spMkLst>
            <pc:docMk/>
            <pc:sldMk cId="1529009430" sldId="259"/>
            <ac:spMk id="2" creationId="{EF39B8A1-A230-447B-A9DB-9EB37F2FE42C}"/>
          </ac:spMkLst>
        </pc:spChg>
        <pc:spChg chg="mod">
          <ac:chgData name="Julie Van Rijckeghem" userId="6ddf0da4-b82b-43a7-8c9b-591669a756c4" providerId="ADAL" clId="{72471741-531E-4B1A-ABDF-F5DD0F7FCF79}" dt="2023-04-19T07:40:59.942" v="374" actId="20577"/>
          <ac:spMkLst>
            <pc:docMk/>
            <pc:sldMk cId="1529009430" sldId="259"/>
            <ac:spMk id="3" creationId="{DA564E0E-2FCE-4ED7-82D2-1B7A213B5C01}"/>
          </ac:spMkLst>
        </pc:spChg>
      </pc:sldChg>
      <pc:sldChg chg="add modNotesTx">
        <pc:chgData name="Julie Van Rijckeghem" userId="6ddf0da4-b82b-43a7-8c9b-591669a756c4" providerId="ADAL" clId="{72471741-531E-4B1A-ABDF-F5DD0F7FCF79}" dt="2023-04-19T08:30:03.136" v="1185" actId="313"/>
        <pc:sldMkLst>
          <pc:docMk/>
          <pc:sldMk cId="0" sldId="274"/>
        </pc:sldMkLst>
      </pc:sldChg>
      <pc:sldChg chg="add">
        <pc:chgData name="Julie Van Rijckeghem" userId="6ddf0da4-b82b-43a7-8c9b-591669a756c4" providerId="ADAL" clId="{72471741-531E-4B1A-ABDF-F5DD0F7FCF79}" dt="2023-04-19T08:02:32.403" v="412"/>
        <pc:sldMkLst>
          <pc:docMk/>
          <pc:sldMk cId="3276427548" sldId="291"/>
        </pc:sldMkLst>
      </pc:sldChg>
      <pc:sldChg chg="modSp add mod">
        <pc:chgData name="Julie Van Rijckeghem" userId="6ddf0da4-b82b-43a7-8c9b-591669a756c4" providerId="ADAL" clId="{72471741-531E-4B1A-ABDF-F5DD0F7FCF79}" dt="2023-04-19T07:42:53.542" v="411" actId="20577"/>
        <pc:sldMkLst>
          <pc:docMk/>
          <pc:sldMk cId="4070679605" sldId="301"/>
        </pc:sldMkLst>
        <pc:spChg chg="mod">
          <ac:chgData name="Julie Van Rijckeghem" userId="6ddf0da4-b82b-43a7-8c9b-591669a756c4" providerId="ADAL" clId="{72471741-531E-4B1A-ABDF-F5DD0F7FCF79}" dt="2023-04-19T07:42:53.542" v="411" actId="20577"/>
          <ac:spMkLst>
            <pc:docMk/>
            <pc:sldMk cId="4070679605" sldId="301"/>
            <ac:spMk id="4" creationId="{3AF72FAE-20A2-DA9D-6EEE-CAD4B5DA1EFB}"/>
          </ac:spMkLst>
        </pc:spChg>
      </pc:sldChg>
      <pc:sldChg chg="modSp add mod modNotesTx">
        <pc:chgData name="Julie Van Rijckeghem" userId="6ddf0da4-b82b-43a7-8c9b-591669a756c4" providerId="ADAL" clId="{72471741-531E-4B1A-ABDF-F5DD0F7FCF79}" dt="2023-04-25T15:39:15.553" v="4168" actId="20577"/>
        <pc:sldMkLst>
          <pc:docMk/>
          <pc:sldMk cId="3478381798" sldId="302"/>
        </pc:sldMkLst>
        <pc:spChg chg="mod">
          <ac:chgData name="Julie Van Rijckeghem" userId="6ddf0da4-b82b-43a7-8c9b-591669a756c4" providerId="ADAL" clId="{72471741-531E-4B1A-ABDF-F5DD0F7FCF79}" dt="2023-04-19T08:03:08.287" v="430" actId="20577"/>
          <ac:spMkLst>
            <pc:docMk/>
            <pc:sldMk cId="3478381798" sldId="302"/>
            <ac:spMk id="2" creationId="{0C3133DA-2694-8B27-AC5E-12D05A318809}"/>
          </ac:spMkLst>
        </pc:spChg>
        <pc:spChg chg="mod">
          <ac:chgData name="Julie Van Rijckeghem" userId="6ddf0da4-b82b-43a7-8c9b-591669a756c4" providerId="ADAL" clId="{72471741-531E-4B1A-ABDF-F5DD0F7FCF79}" dt="2023-04-19T08:03:53.673" v="586" actId="20577"/>
          <ac:spMkLst>
            <pc:docMk/>
            <pc:sldMk cId="3478381798" sldId="302"/>
            <ac:spMk id="4" creationId="{3AF72FAE-20A2-DA9D-6EEE-CAD4B5DA1EFB}"/>
          </ac:spMkLst>
        </pc:spChg>
      </pc:sldChg>
      <pc:sldChg chg="modSp new mod">
        <pc:chgData name="Julie Van Rijckeghem" userId="6ddf0da4-b82b-43a7-8c9b-591669a756c4" providerId="ADAL" clId="{72471741-531E-4B1A-ABDF-F5DD0F7FCF79}" dt="2023-04-19T08:06:22.860" v="663" actId="20577"/>
        <pc:sldMkLst>
          <pc:docMk/>
          <pc:sldMk cId="468381482" sldId="303"/>
        </pc:sldMkLst>
        <pc:spChg chg="mod">
          <ac:chgData name="Julie Van Rijckeghem" userId="6ddf0da4-b82b-43a7-8c9b-591669a756c4" providerId="ADAL" clId="{72471741-531E-4B1A-ABDF-F5DD0F7FCF79}" dt="2023-04-19T08:06:22.860" v="663" actId="20577"/>
          <ac:spMkLst>
            <pc:docMk/>
            <pc:sldMk cId="468381482" sldId="303"/>
            <ac:spMk id="2" creationId="{4BAC1D90-8DAA-6E8D-9A64-EAC266A785C0}"/>
          </ac:spMkLst>
        </pc:spChg>
      </pc:sldChg>
      <pc:sldChg chg="modSp add del mod">
        <pc:chgData name="Julie Van Rijckeghem" userId="6ddf0da4-b82b-43a7-8c9b-591669a756c4" providerId="ADAL" clId="{72471741-531E-4B1A-ABDF-F5DD0F7FCF79}" dt="2023-04-19T08:19:50.490" v="698" actId="47"/>
        <pc:sldMkLst>
          <pc:docMk/>
          <pc:sldMk cId="2055480130" sldId="304"/>
        </pc:sldMkLst>
        <pc:spChg chg="mod">
          <ac:chgData name="Julie Van Rijckeghem" userId="6ddf0da4-b82b-43a7-8c9b-591669a756c4" providerId="ADAL" clId="{72471741-531E-4B1A-ABDF-F5DD0F7FCF79}" dt="2023-04-19T08:06:46.203" v="696" actId="14100"/>
          <ac:spMkLst>
            <pc:docMk/>
            <pc:sldMk cId="2055480130" sldId="304"/>
            <ac:spMk id="2" creationId="{EF39B8A1-A230-447B-A9DB-9EB37F2FE42C}"/>
          </ac:spMkLst>
        </pc:spChg>
      </pc:sldChg>
      <pc:sldChg chg="add del">
        <pc:chgData name="Julie Van Rijckeghem" userId="6ddf0da4-b82b-43a7-8c9b-591669a756c4" providerId="ADAL" clId="{72471741-531E-4B1A-ABDF-F5DD0F7FCF79}" dt="2023-04-19T07:35:52.780" v="22" actId="47"/>
        <pc:sldMkLst>
          <pc:docMk/>
          <pc:sldMk cId="3796438325" sldId="310"/>
        </pc:sldMkLst>
      </pc:sldChg>
      <pc:sldChg chg="add del">
        <pc:chgData name="Julie Van Rijckeghem" userId="6ddf0da4-b82b-43a7-8c9b-591669a756c4" providerId="ADAL" clId="{72471741-531E-4B1A-ABDF-F5DD0F7FCF79}" dt="2023-04-19T07:35:52.780" v="22" actId="47"/>
        <pc:sldMkLst>
          <pc:docMk/>
          <pc:sldMk cId="407044869" sldId="311"/>
        </pc:sldMkLst>
      </pc:sldChg>
      <pc:sldChg chg="addSp modSp add mod modAnim modNotesTx">
        <pc:chgData name="Julie Van Rijckeghem" userId="6ddf0da4-b82b-43a7-8c9b-591669a756c4" providerId="ADAL" clId="{72471741-531E-4B1A-ABDF-F5DD0F7FCF79}" dt="2023-04-19T08:24:55.140" v="726"/>
        <pc:sldMkLst>
          <pc:docMk/>
          <pc:sldMk cId="3486850509" sldId="321"/>
        </pc:sldMkLst>
        <pc:spChg chg="add mod">
          <ac:chgData name="Julie Van Rijckeghem" userId="6ddf0da4-b82b-43a7-8c9b-591669a756c4" providerId="ADAL" clId="{72471741-531E-4B1A-ABDF-F5DD0F7FCF79}" dt="2023-04-19T08:24:25.767" v="704" actId="1582"/>
          <ac:spMkLst>
            <pc:docMk/>
            <pc:sldMk cId="3486850509" sldId="321"/>
            <ac:spMk id="2" creationId="{C11B72D5-FC6F-5503-DFC7-40EC3DD0DFDC}"/>
          </ac:spMkLst>
        </pc:spChg>
        <pc:spChg chg="add mod">
          <ac:chgData name="Julie Van Rijckeghem" userId="6ddf0da4-b82b-43a7-8c9b-591669a756c4" providerId="ADAL" clId="{72471741-531E-4B1A-ABDF-F5DD0F7FCF79}" dt="2023-04-19T08:24:42.567" v="725" actId="1035"/>
          <ac:spMkLst>
            <pc:docMk/>
            <pc:sldMk cId="3486850509" sldId="321"/>
            <ac:spMk id="3" creationId="{5F261F5D-572B-3CF9-C77D-36235F6CD28B}"/>
          </ac:spMkLst>
        </pc:spChg>
      </pc:sldChg>
      <pc:sldChg chg="addSp delSp modSp add mod delAnim modNotesTx">
        <pc:chgData name="Julie Van Rijckeghem" userId="6ddf0da4-b82b-43a7-8c9b-591669a756c4" providerId="ADAL" clId="{72471741-531E-4B1A-ABDF-F5DD0F7FCF79}" dt="2023-04-19T08:51:39.637" v="1874" actId="20577"/>
        <pc:sldMkLst>
          <pc:docMk/>
          <pc:sldMk cId="3090472669" sldId="392"/>
        </pc:sldMkLst>
        <pc:spChg chg="del">
          <ac:chgData name="Julie Van Rijckeghem" userId="6ddf0da4-b82b-43a7-8c9b-591669a756c4" providerId="ADAL" clId="{72471741-531E-4B1A-ABDF-F5DD0F7FCF79}" dt="2023-04-19T08:31:07.644" v="1187" actId="478"/>
          <ac:spMkLst>
            <pc:docMk/>
            <pc:sldMk cId="3090472669" sldId="392"/>
            <ac:spMk id="2" creationId="{5723D70C-FBB2-1995-47FB-E62C1176F2DB}"/>
          </ac:spMkLst>
        </pc:spChg>
        <pc:spChg chg="del">
          <ac:chgData name="Julie Van Rijckeghem" userId="6ddf0da4-b82b-43a7-8c9b-591669a756c4" providerId="ADAL" clId="{72471741-531E-4B1A-ABDF-F5DD0F7FCF79}" dt="2023-04-19T08:31:08.330" v="1188" actId="478"/>
          <ac:spMkLst>
            <pc:docMk/>
            <pc:sldMk cId="3090472669" sldId="392"/>
            <ac:spMk id="3" creationId="{7F02F7BF-9133-9562-A42D-17E3D4EC1E2D}"/>
          </ac:spMkLst>
        </pc:spChg>
        <pc:spChg chg="del mod">
          <ac:chgData name="Julie Van Rijckeghem" userId="6ddf0da4-b82b-43a7-8c9b-591669a756c4" providerId="ADAL" clId="{72471741-531E-4B1A-ABDF-F5DD0F7FCF79}" dt="2023-04-19T08:31:10.951" v="1190" actId="478"/>
          <ac:spMkLst>
            <pc:docMk/>
            <pc:sldMk cId="3090472669" sldId="392"/>
            <ac:spMk id="5" creationId="{B39A6C14-125A-8C57-F8B9-A58008AE4BAB}"/>
          </ac:spMkLst>
        </pc:spChg>
        <pc:spChg chg="add mod">
          <ac:chgData name="Julie Van Rijckeghem" userId="6ddf0da4-b82b-43a7-8c9b-591669a756c4" providerId="ADAL" clId="{72471741-531E-4B1A-ABDF-F5DD0F7FCF79}" dt="2023-04-19T08:51:39.637" v="1874" actId="20577"/>
          <ac:spMkLst>
            <pc:docMk/>
            <pc:sldMk cId="3090472669" sldId="392"/>
            <ac:spMk id="6" creationId="{CDA22927-1D39-10E2-FFC9-079EF5EE2FD8}"/>
          </ac:spMkLst>
        </pc:spChg>
        <pc:picChg chg="del">
          <ac:chgData name="Julie Van Rijckeghem" userId="6ddf0da4-b82b-43a7-8c9b-591669a756c4" providerId="ADAL" clId="{72471741-531E-4B1A-ABDF-F5DD0F7FCF79}" dt="2023-04-19T08:31:11.519" v="1191" actId="478"/>
          <ac:picMkLst>
            <pc:docMk/>
            <pc:sldMk cId="3090472669" sldId="392"/>
            <ac:picMk id="4" creationId="{A85FB1BD-C523-125A-01D2-6209285358E3}"/>
          </ac:picMkLst>
        </pc:picChg>
        <pc:picChg chg="add mod ord modCrop">
          <ac:chgData name="Julie Van Rijckeghem" userId="6ddf0da4-b82b-43a7-8c9b-591669a756c4" providerId="ADAL" clId="{72471741-531E-4B1A-ABDF-F5DD0F7FCF79}" dt="2023-04-19T08:51:15.963" v="1827" actId="1076"/>
          <ac:picMkLst>
            <pc:docMk/>
            <pc:sldMk cId="3090472669" sldId="392"/>
            <ac:picMk id="8" creationId="{FAB2490C-A5E3-DDCB-758F-B840163C4B37}"/>
          </ac:picMkLst>
        </pc:picChg>
      </pc:sldChg>
      <pc:sldChg chg="add">
        <pc:chgData name="Julie Van Rijckeghem" userId="6ddf0da4-b82b-43a7-8c9b-591669a756c4" providerId="ADAL" clId="{72471741-531E-4B1A-ABDF-F5DD0F7FCF79}" dt="2023-04-19T08:19:47.952" v="697"/>
        <pc:sldMkLst>
          <pc:docMk/>
          <pc:sldMk cId="2915903056" sldId="393"/>
        </pc:sldMkLst>
      </pc:sldChg>
      <pc:sldChg chg="modSp add modNotesTx">
        <pc:chgData name="Julie Van Rijckeghem" userId="6ddf0da4-b82b-43a7-8c9b-591669a756c4" providerId="ADAL" clId="{72471741-531E-4B1A-ABDF-F5DD0F7FCF79}" dt="2023-04-25T07:03:53.286" v="3785" actId="20577"/>
        <pc:sldMkLst>
          <pc:docMk/>
          <pc:sldMk cId="3201883819" sldId="394"/>
        </pc:sldMkLst>
        <pc:spChg chg="mod">
          <ac:chgData name="Julie Van Rijckeghem" userId="6ddf0da4-b82b-43a7-8c9b-591669a756c4" providerId="ADAL" clId="{72471741-531E-4B1A-ABDF-F5DD0F7FCF79}" dt="2023-04-25T07:03:53.286" v="3785" actId="20577"/>
          <ac:spMkLst>
            <pc:docMk/>
            <pc:sldMk cId="3201883819" sldId="394"/>
            <ac:spMk id="3" creationId="{7F02F7BF-9133-9562-A42D-17E3D4EC1E2D}"/>
          </ac:spMkLst>
        </pc:spChg>
      </pc:sldChg>
      <pc:sldChg chg="addSp delSp modSp new mod">
        <pc:chgData name="Julie Van Rijckeghem" userId="6ddf0da4-b82b-43a7-8c9b-591669a756c4" providerId="ADAL" clId="{72471741-531E-4B1A-ABDF-F5DD0F7FCF79}" dt="2023-04-19T08:38:44.160" v="1372" actId="1076"/>
        <pc:sldMkLst>
          <pc:docMk/>
          <pc:sldMk cId="3525539429" sldId="395"/>
        </pc:sldMkLst>
        <pc:spChg chg="del">
          <ac:chgData name="Julie Van Rijckeghem" userId="6ddf0da4-b82b-43a7-8c9b-591669a756c4" providerId="ADAL" clId="{72471741-531E-4B1A-ABDF-F5DD0F7FCF79}" dt="2023-04-19T08:38:13.032" v="1363" actId="478"/>
          <ac:spMkLst>
            <pc:docMk/>
            <pc:sldMk cId="3525539429" sldId="395"/>
            <ac:spMk id="2" creationId="{643FF193-BFBF-D711-416C-5E70E1F2EFA1}"/>
          </ac:spMkLst>
        </pc:spChg>
        <pc:picChg chg="add mod">
          <ac:chgData name="Julie Van Rijckeghem" userId="6ddf0da4-b82b-43a7-8c9b-591669a756c4" providerId="ADAL" clId="{72471741-531E-4B1A-ABDF-F5DD0F7FCF79}" dt="2023-04-19T08:38:44.160" v="1372" actId="1076"/>
          <ac:picMkLst>
            <pc:docMk/>
            <pc:sldMk cId="3525539429" sldId="395"/>
            <ac:picMk id="4" creationId="{EA0983DE-E89B-5F7C-DFFF-DCFFC11EF41C}"/>
          </ac:picMkLst>
        </pc:picChg>
      </pc:sldChg>
      <pc:sldChg chg="modSp add mod setBg">
        <pc:chgData name="Julie Van Rijckeghem" userId="6ddf0da4-b82b-43a7-8c9b-591669a756c4" providerId="ADAL" clId="{72471741-531E-4B1A-ABDF-F5DD0F7FCF79}" dt="2023-04-19T08:39:38.760" v="1381" actId="20577"/>
        <pc:sldMkLst>
          <pc:docMk/>
          <pc:sldMk cId="3156134013" sldId="396"/>
        </pc:sldMkLst>
        <pc:spChg chg="mod">
          <ac:chgData name="Julie Van Rijckeghem" userId="6ddf0da4-b82b-43a7-8c9b-591669a756c4" providerId="ADAL" clId="{72471741-531E-4B1A-ABDF-F5DD0F7FCF79}" dt="2023-04-19T08:39:38.760" v="1381" actId="20577"/>
          <ac:spMkLst>
            <pc:docMk/>
            <pc:sldMk cId="3156134013" sldId="396"/>
            <ac:spMk id="62" creationId="{00000000-0000-0000-0000-000000000000}"/>
          </ac:spMkLst>
        </pc:spChg>
      </pc:sldChg>
      <pc:sldChg chg="modSp add mod">
        <pc:chgData name="Julie Van Rijckeghem" userId="6ddf0da4-b82b-43a7-8c9b-591669a756c4" providerId="ADAL" clId="{72471741-531E-4B1A-ABDF-F5DD0F7FCF79}" dt="2023-04-19T08:39:47.155" v="1389" actId="20577"/>
        <pc:sldMkLst>
          <pc:docMk/>
          <pc:sldMk cId="29487867" sldId="397"/>
        </pc:sldMkLst>
        <pc:spChg chg="mod">
          <ac:chgData name="Julie Van Rijckeghem" userId="6ddf0da4-b82b-43a7-8c9b-591669a756c4" providerId="ADAL" clId="{72471741-531E-4B1A-ABDF-F5DD0F7FCF79}" dt="2023-04-19T08:39:47.155" v="1389" actId="20577"/>
          <ac:spMkLst>
            <pc:docMk/>
            <pc:sldMk cId="29487867" sldId="397"/>
            <ac:spMk id="62" creationId="{00000000-0000-0000-0000-000000000000}"/>
          </ac:spMkLst>
        </pc:spChg>
      </pc:sldChg>
      <pc:sldChg chg="addSp delSp modSp add del mod">
        <pc:chgData name="Julie Van Rijckeghem" userId="6ddf0da4-b82b-43a7-8c9b-591669a756c4" providerId="ADAL" clId="{72471741-531E-4B1A-ABDF-F5DD0F7FCF79}" dt="2023-04-19T08:41:35.319" v="1443" actId="47"/>
        <pc:sldMkLst>
          <pc:docMk/>
          <pc:sldMk cId="1379204548" sldId="398"/>
        </pc:sldMkLst>
        <pc:spChg chg="mod">
          <ac:chgData name="Julie Van Rijckeghem" userId="6ddf0da4-b82b-43a7-8c9b-591669a756c4" providerId="ADAL" clId="{72471741-531E-4B1A-ABDF-F5DD0F7FCF79}" dt="2023-04-19T08:40:12.756" v="1400" actId="14100"/>
          <ac:spMkLst>
            <pc:docMk/>
            <pc:sldMk cId="1379204548" sldId="398"/>
            <ac:spMk id="2" creationId="{8470AF10-4A99-6A7F-AABD-E3C6736C35BE}"/>
          </ac:spMkLst>
        </pc:spChg>
        <pc:spChg chg="add del mod">
          <ac:chgData name="Julie Van Rijckeghem" userId="6ddf0da4-b82b-43a7-8c9b-591669a756c4" providerId="ADAL" clId="{72471741-531E-4B1A-ABDF-F5DD0F7FCF79}" dt="2023-04-19T08:40:56.584" v="1430" actId="478"/>
          <ac:spMkLst>
            <pc:docMk/>
            <pc:sldMk cId="1379204548" sldId="398"/>
            <ac:spMk id="3" creationId="{529F4044-32F5-02A2-F534-A04DC89104E2}"/>
          </ac:spMkLst>
        </pc:spChg>
        <pc:spChg chg="add del mod">
          <ac:chgData name="Julie Van Rijckeghem" userId="6ddf0da4-b82b-43a7-8c9b-591669a756c4" providerId="ADAL" clId="{72471741-531E-4B1A-ABDF-F5DD0F7FCF79}" dt="2023-04-19T08:41:32.389" v="1442" actId="15"/>
          <ac:spMkLst>
            <pc:docMk/>
            <pc:sldMk cId="1379204548" sldId="398"/>
            <ac:spMk id="4" creationId="{7CEEF5F3-1147-AF07-9292-2C5A532265B4}"/>
          </ac:spMkLst>
        </pc:spChg>
        <pc:spChg chg="del">
          <ac:chgData name="Julie Van Rijckeghem" userId="6ddf0da4-b82b-43a7-8c9b-591669a756c4" providerId="ADAL" clId="{72471741-531E-4B1A-ABDF-F5DD0F7FCF79}" dt="2023-04-19T08:40:15.624" v="1401" actId="478"/>
          <ac:spMkLst>
            <pc:docMk/>
            <pc:sldMk cId="1379204548" sldId="398"/>
            <ac:spMk id="5" creationId="{D4FEA6A4-F504-A4D6-C602-E8AEA4B7BD85}"/>
          </ac:spMkLst>
        </pc:spChg>
      </pc:sldChg>
      <pc:sldChg chg="modSp add mod">
        <pc:chgData name="Julie Van Rijckeghem" userId="6ddf0da4-b82b-43a7-8c9b-591669a756c4" providerId="ADAL" clId="{72471741-531E-4B1A-ABDF-F5DD0F7FCF79}" dt="2023-04-25T06:59:22.855" v="3653" actId="207"/>
        <pc:sldMkLst>
          <pc:docMk/>
          <pc:sldMk cId="1645726944" sldId="398"/>
        </pc:sldMkLst>
        <pc:spChg chg="mod">
          <ac:chgData name="Julie Van Rijckeghem" userId="6ddf0da4-b82b-43a7-8c9b-591669a756c4" providerId="ADAL" clId="{72471741-531E-4B1A-ABDF-F5DD0F7FCF79}" dt="2023-04-19T08:41:49.465" v="1450" actId="14100"/>
          <ac:spMkLst>
            <pc:docMk/>
            <pc:sldMk cId="1645726944" sldId="398"/>
            <ac:spMk id="2" creationId="{EF39B8A1-A230-447B-A9DB-9EB37F2FE42C}"/>
          </ac:spMkLst>
        </pc:spChg>
        <pc:spChg chg="mod">
          <ac:chgData name="Julie Van Rijckeghem" userId="6ddf0da4-b82b-43a7-8c9b-591669a756c4" providerId="ADAL" clId="{72471741-531E-4B1A-ABDF-F5DD0F7FCF79}" dt="2023-04-19T08:42:11.341" v="1481" actId="20577"/>
          <ac:spMkLst>
            <pc:docMk/>
            <pc:sldMk cId="1645726944" sldId="398"/>
            <ac:spMk id="3" creationId="{DA564E0E-2FCE-4ED7-82D2-1B7A213B5C01}"/>
          </ac:spMkLst>
        </pc:spChg>
        <pc:spChg chg="mod">
          <ac:chgData name="Julie Van Rijckeghem" userId="6ddf0da4-b82b-43a7-8c9b-591669a756c4" providerId="ADAL" clId="{72471741-531E-4B1A-ABDF-F5DD0F7FCF79}" dt="2023-04-25T06:59:22.855" v="3653" actId="207"/>
          <ac:spMkLst>
            <pc:docMk/>
            <pc:sldMk cId="1645726944" sldId="398"/>
            <ac:spMk id="5" creationId="{2A4849EF-2F2B-9B92-DEA4-A15406B4B92E}"/>
          </ac:spMkLst>
        </pc:spChg>
      </pc:sldChg>
      <pc:sldChg chg="addSp delSp modSp add mod">
        <pc:chgData name="Julie Van Rijckeghem" userId="6ddf0da4-b82b-43a7-8c9b-591669a756c4" providerId="ADAL" clId="{72471741-531E-4B1A-ABDF-F5DD0F7FCF79}" dt="2023-04-19T13:44:51.869" v="3170" actId="948"/>
        <pc:sldMkLst>
          <pc:docMk/>
          <pc:sldMk cId="664539287" sldId="399"/>
        </pc:sldMkLst>
        <pc:spChg chg="mod">
          <ac:chgData name="Julie Van Rijckeghem" userId="6ddf0da4-b82b-43a7-8c9b-591669a756c4" providerId="ADAL" clId="{72471741-531E-4B1A-ABDF-F5DD0F7FCF79}" dt="2023-04-19T08:45:00.421" v="1517" actId="20577"/>
          <ac:spMkLst>
            <pc:docMk/>
            <pc:sldMk cId="664539287" sldId="399"/>
            <ac:spMk id="2" creationId="{EF39B8A1-A230-447B-A9DB-9EB37F2FE42C}"/>
          </ac:spMkLst>
        </pc:spChg>
        <pc:spChg chg="del">
          <ac:chgData name="Julie Van Rijckeghem" userId="6ddf0da4-b82b-43a7-8c9b-591669a756c4" providerId="ADAL" clId="{72471741-531E-4B1A-ABDF-F5DD0F7FCF79}" dt="2023-04-19T08:44:49.778" v="1484" actId="478"/>
          <ac:spMkLst>
            <pc:docMk/>
            <pc:sldMk cId="664539287" sldId="399"/>
            <ac:spMk id="3" creationId="{DA564E0E-2FCE-4ED7-82D2-1B7A213B5C01}"/>
          </ac:spMkLst>
        </pc:spChg>
        <pc:spChg chg="add mod">
          <ac:chgData name="Julie Van Rijckeghem" userId="6ddf0da4-b82b-43a7-8c9b-591669a756c4" providerId="ADAL" clId="{72471741-531E-4B1A-ABDF-F5DD0F7FCF79}" dt="2023-04-19T13:44:51.869" v="3170" actId="948"/>
          <ac:spMkLst>
            <pc:docMk/>
            <pc:sldMk cId="664539287" sldId="399"/>
            <ac:spMk id="5" creationId="{95B60DCA-BCB0-5685-D09B-4E5B98CD1A79}"/>
          </ac:spMkLst>
        </pc:spChg>
        <pc:picChg chg="add mod modCrop">
          <ac:chgData name="Julie Van Rijckeghem" userId="6ddf0da4-b82b-43a7-8c9b-591669a756c4" providerId="ADAL" clId="{72471741-531E-4B1A-ABDF-F5DD0F7FCF79}" dt="2023-04-19T08:45:29.763" v="1526" actId="1076"/>
          <ac:picMkLst>
            <pc:docMk/>
            <pc:sldMk cId="664539287" sldId="399"/>
            <ac:picMk id="7" creationId="{4CC422B0-4714-91EB-156A-B53965E89614}"/>
          </ac:picMkLst>
        </pc:picChg>
      </pc:sldChg>
      <pc:sldChg chg="addSp delSp modSp add mod modAnim modNotesTx">
        <pc:chgData name="Julie Van Rijckeghem" userId="6ddf0da4-b82b-43a7-8c9b-591669a756c4" providerId="ADAL" clId="{72471741-531E-4B1A-ABDF-F5DD0F7FCF79}" dt="2023-04-25T15:41:36.817" v="4235"/>
        <pc:sldMkLst>
          <pc:docMk/>
          <pc:sldMk cId="91377955" sldId="400"/>
        </pc:sldMkLst>
        <pc:spChg chg="mod">
          <ac:chgData name="Julie Van Rijckeghem" userId="6ddf0da4-b82b-43a7-8c9b-591669a756c4" providerId="ADAL" clId="{72471741-531E-4B1A-ABDF-F5DD0F7FCF79}" dt="2023-04-19T09:01:44.332" v="2702" actId="404"/>
          <ac:spMkLst>
            <pc:docMk/>
            <pc:sldMk cId="91377955" sldId="400"/>
            <ac:spMk id="2" creationId="{EF39B8A1-A230-447B-A9DB-9EB37F2FE42C}"/>
          </ac:spMkLst>
        </pc:spChg>
        <pc:spChg chg="mod">
          <ac:chgData name="Julie Van Rijckeghem" userId="6ddf0da4-b82b-43a7-8c9b-591669a756c4" providerId="ADAL" clId="{72471741-531E-4B1A-ABDF-F5DD0F7FCF79}" dt="2023-04-19T13:17:15.788" v="3060" actId="20577"/>
          <ac:spMkLst>
            <pc:docMk/>
            <pc:sldMk cId="91377955" sldId="400"/>
            <ac:spMk id="3" creationId="{DA564E0E-2FCE-4ED7-82D2-1B7A213B5C01}"/>
          </ac:spMkLst>
        </pc:spChg>
        <pc:spChg chg="add mod">
          <ac:chgData name="Julie Van Rijckeghem" userId="6ddf0da4-b82b-43a7-8c9b-591669a756c4" providerId="ADAL" clId="{72471741-531E-4B1A-ABDF-F5DD0F7FCF79}" dt="2023-04-19T15:30:52.440" v="3372"/>
          <ac:spMkLst>
            <pc:docMk/>
            <pc:sldMk cId="91377955" sldId="400"/>
            <ac:spMk id="7" creationId="{73C3A225-010F-E6AC-83B3-DE55486AABA5}"/>
          </ac:spMkLst>
        </pc:spChg>
        <pc:graphicFrameChg chg="add del mod">
          <ac:chgData name="Julie Van Rijckeghem" userId="6ddf0da4-b82b-43a7-8c9b-591669a756c4" providerId="ADAL" clId="{72471741-531E-4B1A-ABDF-F5DD0F7FCF79}" dt="2023-04-25T06:59:58.567" v="3658" actId="478"/>
          <ac:graphicFrameMkLst>
            <pc:docMk/>
            <pc:sldMk cId="91377955" sldId="400"/>
            <ac:graphicFrameMk id="6" creationId="{6D638620-3E56-615C-9991-21BCFCCD66F1}"/>
          </ac:graphicFrameMkLst>
        </pc:graphicFrameChg>
        <pc:picChg chg="add mod">
          <ac:chgData name="Julie Van Rijckeghem" userId="6ddf0da4-b82b-43a7-8c9b-591669a756c4" providerId="ADAL" clId="{72471741-531E-4B1A-ABDF-F5DD0F7FCF79}" dt="2023-04-25T15:41:36.817" v="4235"/>
          <ac:picMkLst>
            <pc:docMk/>
            <pc:sldMk cId="91377955" sldId="400"/>
            <ac:picMk id="4" creationId="{B1C3268A-140A-A382-43B0-B93EE953B4FD}"/>
          </ac:picMkLst>
        </pc:picChg>
        <pc:picChg chg="add mod">
          <ac:chgData name="Julie Van Rijckeghem" userId="6ddf0da4-b82b-43a7-8c9b-591669a756c4" providerId="ADAL" clId="{72471741-531E-4B1A-ABDF-F5DD0F7FCF79}" dt="2023-04-25T15:41:23.408" v="4232" actId="1076"/>
          <ac:picMkLst>
            <pc:docMk/>
            <pc:sldMk cId="91377955" sldId="400"/>
            <ac:picMk id="5" creationId="{787B2B8C-916E-AFE2-F5F8-8B83E51827D5}"/>
          </ac:picMkLst>
        </pc:picChg>
        <pc:picChg chg="add mod">
          <ac:chgData name="Julie Van Rijckeghem" userId="6ddf0da4-b82b-43a7-8c9b-591669a756c4" providerId="ADAL" clId="{72471741-531E-4B1A-ABDF-F5DD0F7FCF79}" dt="2023-04-19T15:30:52.440" v="3372"/>
          <ac:picMkLst>
            <pc:docMk/>
            <pc:sldMk cId="91377955" sldId="400"/>
            <ac:picMk id="1026" creationId="{A2196863-C83C-5687-AEAA-4A462A95797C}"/>
          </ac:picMkLst>
        </pc:picChg>
        <pc:picChg chg="add mod">
          <ac:chgData name="Julie Van Rijckeghem" userId="6ddf0da4-b82b-43a7-8c9b-591669a756c4" providerId="ADAL" clId="{72471741-531E-4B1A-ABDF-F5DD0F7FCF79}" dt="2023-04-19T15:30:52.440" v="3372"/>
          <ac:picMkLst>
            <pc:docMk/>
            <pc:sldMk cId="91377955" sldId="400"/>
            <ac:picMk id="1027" creationId="{30DDD692-F5F0-A841-10CB-7C7B890B21FD}"/>
          </ac:picMkLst>
        </pc:picChg>
        <pc:picChg chg="add mod">
          <ac:chgData name="Julie Van Rijckeghem" userId="6ddf0da4-b82b-43a7-8c9b-591669a756c4" providerId="ADAL" clId="{72471741-531E-4B1A-ABDF-F5DD0F7FCF79}" dt="2023-04-19T15:30:52.440" v="3372"/>
          <ac:picMkLst>
            <pc:docMk/>
            <pc:sldMk cId="91377955" sldId="400"/>
            <ac:picMk id="1028" creationId="{FC81A41B-3FCC-FF76-9FCD-1F4E25396E65}"/>
          </ac:picMkLst>
        </pc:picChg>
        <pc:picChg chg="add mod">
          <ac:chgData name="Julie Van Rijckeghem" userId="6ddf0da4-b82b-43a7-8c9b-591669a756c4" providerId="ADAL" clId="{72471741-531E-4B1A-ABDF-F5DD0F7FCF79}" dt="2023-04-19T15:30:52.440" v="3372"/>
          <ac:picMkLst>
            <pc:docMk/>
            <pc:sldMk cId="91377955" sldId="400"/>
            <ac:picMk id="1029" creationId="{CE0F4598-CF43-0CC6-C23A-26E5F8585E3A}"/>
          </ac:picMkLst>
        </pc:picChg>
        <pc:picChg chg="add mod">
          <ac:chgData name="Julie Van Rijckeghem" userId="6ddf0da4-b82b-43a7-8c9b-591669a756c4" providerId="ADAL" clId="{72471741-531E-4B1A-ABDF-F5DD0F7FCF79}" dt="2023-04-19T15:30:52.440" v="3372"/>
          <ac:picMkLst>
            <pc:docMk/>
            <pc:sldMk cId="91377955" sldId="400"/>
            <ac:picMk id="1030" creationId="{A07B4CFC-D11A-8356-5D24-F85E17BF5D08}"/>
          </ac:picMkLst>
        </pc:picChg>
        <pc:picChg chg="add mod">
          <ac:chgData name="Julie Van Rijckeghem" userId="6ddf0da4-b82b-43a7-8c9b-591669a756c4" providerId="ADAL" clId="{72471741-531E-4B1A-ABDF-F5DD0F7FCF79}" dt="2023-04-19T15:30:52.440" v="3372"/>
          <ac:picMkLst>
            <pc:docMk/>
            <pc:sldMk cId="91377955" sldId="400"/>
            <ac:picMk id="1031" creationId="{768A67E3-0B16-2635-1050-A876C3ADED9F}"/>
          </ac:picMkLst>
        </pc:picChg>
      </pc:sldChg>
      <pc:sldChg chg="modSp add mod">
        <pc:chgData name="Julie Van Rijckeghem" userId="6ddf0da4-b82b-43a7-8c9b-591669a756c4" providerId="ADAL" clId="{72471741-531E-4B1A-ABDF-F5DD0F7FCF79}" dt="2023-04-19T14:48:17.849" v="3371" actId="20577"/>
        <pc:sldMkLst>
          <pc:docMk/>
          <pc:sldMk cId="725576577" sldId="401"/>
        </pc:sldMkLst>
        <pc:spChg chg="mod">
          <ac:chgData name="Julie Van Rijckeghem" userId="6ddf0da4-b82b-43a7-8c9b-591669a756c4" providerId="ADAL" clId="{72471741-531E-4B1A-ABDF-F5DD0F7FCF79}" dt="2023-04-19T14:47:21.957" v="3191" actId="20577"/>
          <ac:spMkLst>
            <pc:docMk/>
            <pc:sldMk cId="725576577" sldId="401"/>
            <ac:spMk id="2" creationId="{0C3133DA-2694-8B27-AC5E-12D05A318809}"/>
          </ac:spMkLst>
        </pc:spChg>
        <pc:spChg chg="mod">
          <ac:chgData name="Julie Van Rijckeghem" userId="6ddf0da4-b82b-43a7-8c9b-591669a756c4" providerId="ADAL" clId="{72471741-531E-4B1A-ABDF-F5DD0F7FCF79}" dt="2023-04-19T14:48:17.849" v="3371" actId="20577"/>
          <ac:spMkLst>
            <pc:docMk/>
            <pc:sldMk cId="725576577" sldId="401"/>
            <ac:spMk id="4" creationId="{3AF72FAE-20A2-DA9D-6EEE-CAD4B5DA1EFB}"/>
          </ac:spMkLst>
        </pc:spChg>
      </pc:sldChg>
      <pc:sldChg chg="modSp mod modNotesTx">
        <pc:chgData name="Julie Van Rijckeghem" userId="6ddf0da4-b82b-43a7-8c9b-591669a756c4" providerId="ADAL" clId="{72471741-531E-4B1A-ABDF-F5DD0F7FCF79}" dt="2023-04-25T15:15:46.799" v="4135" actId="20577"/>
        <pc:sldMkLst>
          <pc:docMk/>
          <pc:sldMk cId="545101311" sldId="403"/>
        </pc:sldMkLst>
        <pc:spChg chg="mod">
          <ac:chgData name="Julie Van Rijckeghem" userId="6ddf0da4-b82b-43a7-8c9b-591669a756c4" providerId="ADAL" clId="{72471741-531E-4B1A-ABDF-F5DD0F7FCF79}" dt="2023-04-25T06:54:22.549" v="3394" actId="113"/>
          <ac:spMkLst>
            <pc:docMk/>
            <pc:sldMk cId="545101311" sldId="403"/>
            <ac:spMk id="3" creationId="{DA564E0E-2FCE-4ED7-82D2-1B7A213B5C01}"/>
          </ac:spMkLst>
        </pc:spChg>
        <pc:spChg chg="mod">
          <ac:chgData name="Julie Van Rijckeghem" userId="6ddf0da4-b82b-43a7-8c9b-591669a756c4" providerId="ADAL" clId="{72471741-531E-4B1A-ABDF-F5DD0F7FCF79}" dt="2023-04-25T06:54:16.962" v="3393" actId="113"/>
          <ac:spMkLst>
            <pc:docMk/>
            <pc:sldMk cId="545101311" sldId="403"/>
            <ac:spMk id="5" creationId="{2A4849EF-2F2B-9B92-DEA4-A15406B4B92E}"/>
          </ac:spMkLst>
        </pc:spChg>
      </pc:sldChg>
      <pc:sldChg chg="delSp modSp mod">
        <pc:chgData name="Julie Van Rijckeghem" userId="6ddf0da4-b82b-43a7-8c9b-591669a756c4" providerId="ADAL" clId="{72471741-531E-4B1A-ABDF-F5DD0F7FCF79}" dt="2023-04-25T07:12:53.283" v="3786" actId="478"/>
        <pc:sldMkLst>
          <pc:docMk/>
          <pc:sldMk cId="1876611892" sldId="404"/>
        </pc:sldMkLst>
        <pc:spChg chg="del">
          <ac:chgData name="Julie Van Rijckeghem" userId="6ddf0da4-b82b-43a7-8c9b-591669a756c4" providerId="ADAL" clId="{72471741-531E-4B1A-ABDF-F5DD0F7FCF79}" dt="2023-04-25T07:12:53.283" v="3786" actId="478"/>
          <ac:spMkLst>
            <pc:docMk/>
            <pc:sldMk cId="1876611892" sldId="404"/>
            <ac:spMk id="3" creationId="{DA564E0E-2FCE-4ED7-82D2-1B7A213B5C01}"/>
          </ac:spMkLst>
        </pc:spChg>
        <pc:spChg chg="mod">
          <ac:chgData name="Julie Van Rijckeghem" userId="6ddf0da4-b82b-43a7-8c9b-591669a756c4" providerId="ADAL" clId="{72471741-531E-4B1A-ABDF-F5DD0F7FCF79}" dt="2023-04-25T06:59:43.850" v="3657" actId="113"/>
          <ac:spMkLst>
            <pc:docMk/>
            <pc:sldMk cId="1876611892" sldId="404"/>
            <ac:spMk id="5" creationId="{2A4849EF-2F2B-9B92-DEA4-A15406B4B92E}"/>
          </ac:spMkLst>
        </pc:spChg>
      </pc:sldChg>
      <pc:sldChg chg="modSp mod modNotesTx">
        <pc:chgData name="Julie Van Rijckeghem" userId="6ddf0da4-b82b-43a7-8c9b-591669a756c4" providerId="ADAL" clId="{72471741-531E-4B1A-ABDF-F5DD0F7FCF79}" dt="2023-04-25T14:10:22.671" v="4134" actId="207"/>
        <pc:sldMkLst>
          <pc:docMk/>
          <pc:sldMk cId="2922838987" sldId="405"/>
        </pc:sldMkLst>
        <pc:spChg chg="mod">
          <ac:chgData name="Julie Van Rijckeghem" userId="6ddf0da4-b82b-43a7-8c9b-591669a756c4" providerId="ADAL" clId="{72471741-531E-4B1A-ABDF-F5DD0F7FCF79}" dt="2023-04-25T14:10:22.671" v="4134" actId="207"/>
          <ac:spMkLst>
            <pc:docMk/>
            <pc:sldMk cId="2922838987" sldId="405"/>
            <ac:spMk id="3" creationId="{DA564E0E-2FCE-4ED7-82D2-1B7A213B5C01}"/>
          </ac:spMkLst>
        </pc:spChg>
        <pc:spChg chg="mod">
          <ac:chgData name="Julie Van Rijckeghem" userId="6ddf0da4-b82b-43a7-8c9b-591669a756c4" providerId="ADAL" clId="{72471741-531E-4B1A-ABDF-F5DD0F7FCF79}" dt="2023-04-25T06:54:39.595" v="3398" actId="5793"/>
          <ac:spMkLst>
            <pc:docMk/>
            <pc:sldMk cId="2922838987" sldId="405"/>
            <ac:spMk id="5" creationId="{2A4849EF-2F2B-9B92-DEA4-A15406B4B92E}"/>
          </ac:spMkLst>
        </pc:spChg>
      </pc:sldChg>
      <pc:sldChg chg="addSp delSp modSp new mod">
        <pc:chgData name="Julie Van Rijckeghem" userId="6ddf0da4-b82b-43a7-8c9b-591669a756c4" providerId="ADAL" clId="{72471741-531E-4B1A-ABDF-F5DD0F7FCF79}" dt="2023-04-25T15:15:57.984" v="4138" actId="20577"/>
        <pc:sldMkLst>
          <pc:docMk/>
          <pc:sldMk cId="2540910060" sldId="407"/>
        </pc:sldMkLst>
        <pc:spChg chg="mod">
          <ac:chgData name="Julie Van Rijckeghem" userId="6ddf0da4-b82b-43a7-8c9b-591669a756c4" providerId="ADAL" clId="{72471741-531E-4B1A-ABDF-F5DD0F7FCF79}" dt="2023-04-25T13:05:03.863" v="3973" actId="242"/>
          <ac:spMkLst>
            <pc:docMk/>
            <pc:sldMk cId="2540910060" sldId="407"/>
            <ac:spMk id="2" creationId="{980B7546-C9F8-6C9A-BC17-65073EB24B42}"/>
          </ac:spMkLst>
        </pc:spChg>
        <pc:spChg chg="del mod">
          <ac:chgData name="Julie Van Rijckeghem" userId="6ddf0da4-b82b-43a7-8c9b-591669a756c4" providerId="ADAL" clId="{72471741-531E-4B1A-ABDF-F5DD0F7FCF79}" dt="2023-04-25T13:04:11.262" v="3961" actId="478"/>
          <ac:spMkLst>
            <pc:docMk/>
            <pc:sldMk cId="2540910060" sldId="407"/>
            <ac:spMk id="3" creationId="{15038ECA-3AD1-AAD0-B626-EDCF00B1CF3A}"/>
          </ac:spMkLst>
        </pc:spChg>
        <pc:spChg chg="mod">
          <ac:chgData name="Julie Van Rijckeghem" userId="6ddf0da4-b82b-43a7-8c9b-591669a756c4" providerId="ADAL" clId="{72471741-531E-4B1A-ABDF-F5DD0F7FCF79}" dt="2023-04-25T15:15:57.984" v="4138" actId="20577"/>
          <ac:spMkLst>
            <pc:docMk/>
            <pc:sldMk cId="2540910060" sldId="407"/>
            <ac:spMk id="4" creationId="{AFB38C63-B6D7-7D4E-F3C3-9C22F81C9BFC}"/>
          </ac:spMkLst>
        </pc:spChg>
        <pc:picChg chg="add mod modCrop">
          <ac:chgData name="Julie Van Rijckeghem" userId="6ddf0da4-b82b-43a7-8c9b-591669a756c4" providerId="ADAL" clId="{72471741-531E-4B1A-ABDF-F5DD0F7FCF79}" dt="2023-04-25T13:05:11.081" v="4000" actId="1036"/>
          <ac:picMkLst>
            <pc:docMk/>
            <pc:sldMk cId="2540910060" sldId="407"/>
            <ac:picMk id="6" creationId="{CE8AD8C4-98EF-F6F6-500B-0E5127F55EBE}"/>
          </ac:picMkLst>
        </pc:picChg>
      </pc:sldChg>
    </pc:docChg>
  </pc:docChgLst>
  <pc:docChgLst>
    <pc:chgData name="Vincent Vandevyvere" userId="S::vincent.vandevyvere@fopem.be::8e44edad-566b-4d42-a9f0-2bcb4e0d28a9" providerId="AD" clId="Web-{53A950D9-1BD5-A2A2-1A86-4144A8FD04EB}"/>
    <pc:docChg chg="addSld modSld sldOrd">
      <pc:chgData name="Vincent Vandevyvere" userId="S::vincent.vandevyvere@fopem.be::8e44edad-566b-4d42-a9f0-2bcb4e0d28a9" providerId="AD" clId="Web-{53A950D9-1BD5-A2A2-1A86-4144A8FD04EB}" dt="2023-04-24T07:51:12.183" v="370" actId="20577"/>
      <pc:docMkLst>
        <pc:docMk/>
      </pc:docMkLst>
      <pc:sldChg chg="modSp">
        <pc:chgData name="Vincent Vandevyvere" userId="S::vincent.vandevyvere@fopem.be::8e44edad-566b-4d42-a9f0-2bcb4e0d28a9" providerId="AD" clId="Web-{53A950D9-1BD5-A2A2-1A86-4144A8FD04EB}" dt="2023-04-24T07:51:12.183" v="370" actId="20577"/>
        <pc:sldMkLst>
          <pc:docMk/>
          <pc:sldMk cId="545101311" sldId="403"/>
        </pc:sldMkLst>
        <pc:spChg chg="mod">
          <ac:chgData name="Vincent Vandevyvere" userId="S::vincent.vandevyvere@fopem.be::8e44edad-566b-4d42-a9f0-2bcb4e0d28a9" providerId="AD" clId="Web-{53A950D9-1BD5-A2A2-1A86-4144A8FD04EB}" dt="2023-04-24T07:51:12.183" v="370" actId="20577"/>
          <ac:spMkLst>
            <pc:docMk/>
            <pc:sldMk cId="545101311" sldId="403"/>
            <ac:spMk id="5" creationId="{2A4849EF-2F2B-9B92-DEA4-A15406B4B92E}"/>
          </ac:spMkLst>
        </pc:spChg>
      </pc:sldChg>
      <pc:sldChg chg="modSp">
        <pc:chgData name="Vincent Vandevyvere" userId="S::vincent.vandevyvere@fopem.be::8e44edad-566b-4d42-a9f0-2bcb4e0d28a9" providerId="AD" clId="Web-{53A950D9-1BD5-A2A2-1A86-4144A8FD04EB}" dt="2023-04-24T07:27:53.653" v="109" actId="20577"/>
        <pc:sldMkLst>
          <pc:docMk/>
          <pc:sldMk cId="1876611892" sldId="404"/>
        </pc:sldMkLst>
        <pc:spChg chg="mod">
          <ac:chgData name="Vincent Vandevyvere" userId="S::vincent.vandevyvere@fopem.be::8e44edad-566b-4d42-a9f0-2bcb4e0d28a9" providerId="AD" clId="Web-{53A950D9-1BD5-A2A2-1A86-4144A8FD04EB}" dt="2023-04-24T07:27:53.653" v="109" actId="20577"/>
          <ac:spMkLst>
            <pc:docMk/>
            <pc:sldMk cId="1876611892" sldId="404"/>
            <ac:spMk id="5" creationId="{2A4849EF-2F2B-9B92-DEA4-A15406B4B92E}"/>
          </ac:spMkLst>
        </pc:spChg>
      </pc:sldChg>
      <pc:sldChg chg="modSp modNotes">
        <pc:chgData name="Vincent Vandevyvere" userId="S::vincent.vandevyvere@fopem.be::8e44edad-566b-4d42-a9f0-2bcb4e0d28a9" providerId="AD" clId="Web-{53A950D9-1BD5-A2A2-1A86-4144A8FD04EB}" dt="2023-04-24T07:51:07.074" v="368" actId="20577"/>
        <pc:sldMkLst>
          <pc:docMk/>
          <pc:sldMk cId="2922838987" sldId="405"/>
        </pc:sldMkLst>
        <pc:spChg chg="mod">
          <ac:chgData name="Vincent Vandevyvere" userId="S::vincent.vandevyvere@fopem.be::8e44edad-566b-4d42-a9f0-2bcb4e0d28a9" providerId="AD" clId="Web-{53A950D9-1BD5-A2A2-1A86-4144A8FD04EB}" dt="2023-04-24T07:51:07.074" v="368" actId="20577"/>
          <ac:spMkLst>
            <pc:docMk/>
            <pc:sldMk cId="2922838987" sldId="405"/>
            <ac:spMk id="5" creationId="{2A4849EF-2F2B-9B92-DEA4-A15406B4B92E}"/>
          </ac:spMkLst>
        </pc:spChg>
      </pc:sldChg>
      <pc:sldChg chg="addSp modSp add ord replId">
        <pc:chgData name="Vincent Vandevyvere" userId="S::vincent.vandevyvere@fopem.be::8e44edad-566b-4d42-a9f0-2bcb4e0d28a9" providerId="AD" clId="Web-{53A950D9-1BD5-A2A2-1A86-4144A8FD04EB}" dt="2023-04-24T07:26:06.117" v="106" actId="20577"/>
        <pc:sldMkLst>
          <pc:docMk/>
          <pc:sldMk cId="1618441611" sldId="406"/>
        </pc:sldMkLst>
        <pc:spChg chg="mod">
          <ac:chgData name="Vincent Vandevyvere" userId="S::vincent.vandevyvere@fopem.be::8e44edad-566b-4d42-a9f0-2bcb4e0d28a9" providerId="AD" clId="Web-{53A950D9-1BD5-A2A2-1A86-4144A8FD04EB}" dt="2023-04-24T07:26:06.117" v="106" actId="20577"/>
          <ac:spMkLst>
            <pc:docMk/>
            <pc:sldMk cId="1618441611" sldId="406"/>
            <ac:spMk id="4" creationId="{3AF72FAE-20A2-DA9D-6EEE-CAD4B5DA1EFB}"/>
          </ac:spMkLst>
        </pc:spChg>
        <pc:picChg chg="add mod">
          <ac:chgData name="Vincent Vandevyvere" userId="S::vincent.vandevyvere@fopem.be::8e44edad-566b-4d42-a9f0-2bcb4e0d28a9" providerId="AD" clId="Web-{53A950D9-1BD5-A2A2-1A86-4144A8FD04EB}" dt="2023-04-24T07:25:18.271" v="101" actId="1076"/>
          <ac:picMkLst>
            <pc:docMk/>
            <pc:sldMk cId="1618441611" sldId="406"/>
            <ac:picMk id="5" creationId="{6CF7DF73-5FB4-74D2-B386-A71E94EE7809}"/>
          </ac:picMkLst>
        </pc:picChg>
      </pc:sldChg>
    </pc:docChg>
  </pc:docChgLst>
  <pc:docChgLst>
    <pc:chgData name="Vincent Vandevyvere" userId="S::vincent.vandevyvere@fopem.be::8e44edad-566b-4d42-a9f0-2bcb4e0d28a9" providerId="AD" clId="Web-{D148B785-4A78-0F3B-9060-A6431381E2FE}"/>
    <pc:docChg chg="modSld">
      <pc:chgData name="Vincent Vandevyvere" userId="S::vincent.vandevyvere@fopem.be::8e44edad-566b-4d42-a9f0-2bcb4e0d28a9" providerId="AD" clId="Web-{D148B785-4A78-0F3B-9060-A6431381E2FE}" dt="2023-04-25T09:49:55.928" v="4" actId="20577"/>
      <pc:docMkLst>
        <pc:docMk/>
      </pc:docMkLst>
      <pc:sldChg chg="modSp">
        <pc:chgData name="Vincent Vandevyvere" userId="S::vincent.vandevyvere@fopem.be::8e44edad-566b-4d42-a9f0-2bcb4e0d28a9" providerId="AD" clId="Web-{D148B785-4A78-0F3B-9060-A6431381E2FE}" dt="2023-04-25T09:49:55.397" v="2" actId="20577"/>
        <pc:sldMkLst>
          <pc:docMk/>
          <pc:sldMk cId="545101311" sldId="403"/>
        </pc:sldMkLst>
        <pc:spChg chg="mod">
          <ac:chgData name="Vincent Vandevyvere" userId="S::vincent.vandevyvere@fopem.be::8e44edad-566b-4d42-a9f0-2bcb4e0d28a9" providerId="AD" clId="Web-{D148B785-4A78-0F3B-9060-A6431381E2FE}" dt="2023-04-25T09:49:55.397" v="2" actId="20577"/>
          <ac:spMkLst>
            <pc:docMk/>
            <pc:sldMk cId="545101311" sldId="403"/>
            <ac:spMk id="5" creationId="{2A4849EF-2F2B-9B92-DEA4-A15406B4B92E}"/>
          </ac:spMkLst>
        </pc:spChg>
      </pc:sldChg>
      <pc:sldChg chg="modSp">
        <pc:chgData name="Vincent Vandevyvere" userId="S::vincent.vandevyvere@fopem.be::8e44edad-566b-4d42-a9f0-2bcb4e0d28a9" providerId="AD" clId="Web-{D148B785-4A78-0F3B-9060-A6431381E2FE}" dt="2023-04-25T09:49:55.928" v="4" actId="20577"/>
        <pc:sldMkLst>
          <pc:docMk/>
          <pc:sldMk cId="2922838987" sldId="405"/>
        </pc:sldMkLst>
        <pc:spChg chg="mod">
          <ac:chgData name="Vincent Vandevyvere" userId="S::vincent.vandevyvere@fopem.be::8e44edad-566b-4d42-a9f0-2bcb4e0d28a9" providerId="AD" clId="Web-{D148B785-4A78-0F3B-9060-A6431381E2FE}" dt="2023-04-25T09:49:55.928" v="4" actId="20577"/>
          <ac:spMkLst>
            <pc:docMk/>
            <pc:sldMk cId="2922838987" sldId="405"/>
            <ac:spMk id="5" creationId="{2A4849EF-2F2B-9B92-DEA4-A15406B4B9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vorming-fopem.be/ronde-tot-projec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hier-fopem.be/ervaringsler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mcusercontent.com/8e5f9fb8d5a37a997a3272884/files/05cf82dc-33eb-215a-0634-d8813a1551b9/2023_04_18_PBD_FOPEM_Vijfvragenmodel_ervaringscyclus_obv_Jacobson_Ruddy_2004.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94b63e50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94b63e50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41779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884223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Leeslijst op </a:t>
            </a:r>
            <a:r>
              <a:rPr lang="nl-BE" dirty="0">
                <a:hlinkClick r:id="rId3"/>
              </a:rPr>
              <a:t>www.vorming-fopem.be/ronde-tot-project</a:t>
            </a:r>
            <a:endParaRPr lang="nl-BE"/>
          </a:p>
          <a:p>
            <a:endParaRPr lang="nl-BE" dirty="0"/>
          </a:p>
        </p:txBody>
      </p:sp>
    </p:spTree>
    <p:extLst>
      <p:ext uri="{BB962C8B-B14F-4D97-AF65-F5344CB8AC3E}">
        <p14:creationId xmlns:p14="http://schemas.microsoft.com/office/powerpoint/2010/main" val="992154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Leeslijst met verdiepende bronnen bij elk aandachtspunt: https://www.vorming-fopem.be/_files/ugd/24aeab_597db3a19b4f4f0f85e7a6e0a28090ad.docx </a:t>
            </a:r>
          </a:p>
        </p:txBody>
      </p:sp>
    </p:spTree>
    <p:extLst>
      <p:ext uri="{BB962C8B-B14F-4D97-AF65-F5344CB8AC3E}">
        <p14:creationId xmlns:p14="http://schemas.microsoft.com/office/powerpoint/2010/main" val="214383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165230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94b63e50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94b63e50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131753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buNone/>
            </a:pPr>
            <a:r>
              <a:rPr lang="nl-BE" dirty="0"/>
              <a:t>Projectwerk is sowieso vakoverschrijdend. Vanuit de probleemstelling komen vanzelf verschillende domeinen aan bod. Thematisch werken is anders. Daar worden vakken niet per se geïntegreerd. Het is de leerkracht die (kunstmatig) zaken verbindt. Bv in de rekenles sommen maken met fruit omdat ze in namiddag in WO over fruit leren. </a:t>
            </a:r>
          </a:p>
        </p:txBody>
      </p:sp>
    </p:spTree>
    <p:extLst>
      <p:ext uri="{BB962C8B-B14F-4D97-AF65-F5344CB8AC3E}">
        <p14:creationId xmlns:p14="http://schemas.microsoft.com/office/powerpoint/2010/main" val="34868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387350" indent="-228600">
              <a:buAutoNum type="arabicPeriod"/>
            </a:pPr>
            <a:endParaRPr lang="nl-BE" dirty="0"/>
          </a:p>
        </p:txBody>
      </p:sp>
    </p:spTree>
    <p:extLst>
      <p:ext uri="{BB962C8B-B14F-4D97-AF65-F5344CB8AC3E}">
        <p14:creationId xmlns:p14="http://schemas.microsoft.com/office/powerpoint/2010/main" val="998031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387350" indent="-228600">
              <a:buAutoNum type="arabicPeriod"/>
            </a:pPr>
            <a:r>
              <a:rPr lang="nl-BE" dirty="0"/>
              <a:t>Alles uit de kinderen: niet waar. Leerkracht heeft ook een stem. Ook leerplan bepaalt mee hoe de projectplanner er zal uitzien. Afstemming met groep natuurlijk altijd nodig. Coöperatie eerlijk inzetten.</a:t>
            </a:r>
            <a:endParaRPr lang="nl-NL" dirty="0"/>
          </a:p>
          <a:p>
            <a:pPr marL="387350" indent="-228600">
              <a:buAutoNum type="arabicPeriod"/>
            </a:pPr>
            <a:r>
              <a:rPr lang="nl-BE" dirty="0"/>
              <a:t>Niet stemmen: klinkt wel democratisch maar helpt de betrokkenheid niet vooruit. We mogen betrokkenheid en inspraak niet door elkaar halen. Alternatief: onderwerpkeuze vanuit de frigo of vanuit de animo die leeft rond een thema. (Leerkracht gebruikt antennes die betrokkenheid meten.)</a:t>
            </a:r>
            <a:endParaRPr lang="nl-NL" dirty="0"/>
          </a:p>
          <a:p>
            <a:pPr marL="387350" indent="-228600">
              <a:buAutoNum type="arabicPeriod"/>
            </a:pPr>
            <a:r>
              <a:rPr lang="nl-BE" dirty="0"/>
              <a:t>Naïeve vraagstelling: Kinderen niet onderschatten, hun natuurlijke honger is vaak een goed vertrekpunt. Mogen zich niet geremd voelen door strakke denkkaders van volwassenen. Stellen van vragen moet een gewoonte worden. Wij als leerkracht moeten dicht bij die naïeve vraagstelling blijven. Geen loopje nemen met hun materiaal waardoor ze in kunstmatig werk of opgezet spel terecht komen.</a:t>
            </a:r>
          </a:p>
          <a:p>
            <a:pPr marL="387350" indent="-228600">
              <a:buAutoNum type="arabicPeriod"/>
            </a:pPr>
            <a:r>
              <a:rPr lang="nl-BE" dirty="0"/>
              <a:t>Alle vragen zijn goed: niet waar. Soms passen ze niet bij ontwikkeling kind, is betrokkenheid (niet meer) aanwezig, is de uitwerking niet haalbaar, ... Wel belangrijk om na te denken wie bepaalt welke vraag wel en welke vraag niet. Jouw rol en de rol van de coöperatie laten spelen. Vermijden dat kinderen elkaars voorstellen willekeurig gaan afbreken: dat is niet interessant (=ik wil liever iets anders kiezen).</a:t>
            </a:r>
          </a:p>
          <a:p>
            <a:pPr marL="387350" indent="-228600">
              <a:buAutoNum type="arabicPeriod"/>
            </a:pPr>
            <a:r>
              <a:rPr lang="nl-BE" dirty="0"/>
              <a:t>Interesse aanwakkeren: </a:t>
            </a:r>
            <a:r>
              <a:rPr lang="nl-BE" dirty="0" err="1"/>
              <a:t>cf</a:t>
            </a:r>
            <a:r>
              <a:rPr lang="nl-BE" dirty="0"/>
              <a:t> OGO die startactiviteiten lanceert en dan pas de onderwerpfase start. (</a:t>
            </a:r>
            <a:r>
              <a:rPr lang="nl-BE" dirty="0" err="1"/>
              <a:t>cf</a:t>
            </a:r>
            <a:r>
              <a:rPr lang="nl-BE" dirty="0"/>
              <a:t> rijke omgeving, voorkennis activeren, …)</a:t>
            </a:r>
          </a:p>
          <a:p>
            <a:pPr marL="387350" indent="-228600">
              <a:buAutoNum type="arabicPeriod"/>
            </a:pPr>
            <a:r>
              <a:rPr lang="nl-BE" dirty="0"/>
              <a:t>Liever dichtbij: vooral waar want werkelijkheid onderwijst altijd beter in de directe omgeving (tastbaar, zichtbaar, levensecht, herkenbaar, functioneel). Ander thema's (panda, Egypte, dino, ...) spreken wel tot de verbeelding maar hebben we in de feiten minder relatie mee. Anderzijds niet uit te sluiten, want die wereld komt wel onze klas binnen. Voor die nabije cirkels, tips: omgevingsboek school (</a:t>
            </a:r>
            <a:r>
              <a:rPr lang="nl-BE" dirty="0" err="1"/>
              <a:t>oa</a:t>
            </a:r>
            <a:r>
              <a:rPr lang="nl-BE" dirty="0"/>
              <a:t> beroepenkaart ouders, diensten en centra stad of gemeente), netwerk inzetten, eigen voelsprieten in omgeving aanscherpen (sterke stelling: 'wij stellen enkel leerkrachten aan die in de buurt wonen'), brainstorm met collega's, ... </a:t>
            </a:r>
          </a:p>
          <a:p>
            <a:pPr>
              <a:buNone/>
            </a:pPr>
            <a:r>
              <a:rPr lang="nl-BE" dirty="0"/>
              <a:t>7. Altijd samen: niet waar. Zowel FB als EGO kiezen zelfs voor verschillende thema's apart of kleinere werkstukken. (</a:t>
            </a:r>
            <a:r>
              <a:rPr lang="nl-BE" dirty="0" err="1"/>
              <a:t>ifv</a:t>
            </a:r>
            <a:r>
              <a:rPr lang="nl-BE" dirty="0"/>
              <a:t> betrokkenheid, eigenaarschap en haalbaarheid)</a:t>
            </a:r>
          </a:p>
          <a:p>
            <a:pPr>
              <a:buNone/>
            </a:pPr>
            <a:r>
              <a:rPr lang="nl-BE" dirty="0"/>
              <a:t>8. Kunnen niet plannen: niet waar. Inspraak en betrokkenheid inzetten bij de zes fases. Niet enkel bij die brainstorm. Anderzijds scaffolding: leren plannen moet ook geleerd en ondersteund worden. </a:t>
            </a:r>
          </a:p>
          <a:p>
            <a:pPr>
              <a:buNone/>
            </a:pPr>
            <a:r>
              <a:rPr lang="nl-BE" dirty="0"/>
              <a:t>9. Flappen: drie flappen hebben valkuil 'pretpedagogie' of ad hoc kiezen waardoor de onderzoeksvraag vergeten wordt. Maken en doen is uiteraard relevant maar de invulling van die twee flappen volgt op de uitwerking van de eerste flap (weten en onderzoeksvragen). Bv we willen weten hoe een molen werkt (OV) &gt; we gaan een molenaar interviewen of we gaan naar molenmuseum of … (gerichte keuze methodologie)</a:t>
            </a:r>
          </a:p>
          <a:p>
            <a:pPr>
              <a:buNone/>
            </a:pPr>
            <a:r>
              <a:rPr lang="nl-BE" dirty="0"/>
              <a:t>10. alle vakken: waar en niet waar. Zie ook eerder: projectwerk vertrekt vanuit complexe probleemstelling die sowieso </a:t>
            </a:r>
            <a:r>
              <a:rPr lang="nl-BE" dirty="0" err="1"/>
              <a:t>vakdoorbrekend</a:t>
            </a:r>
            <a:r>
              <a:rPr lang="nl-BE" dirty="0"/>
              <a:t> zal uitgewerkt worden. Niet kunstmatig aanvullen met extraatjes. Anderzijds niet slecht om waaier met de groep open te houden en met hen die crossovers te ervaren. De leerkracht moet problematiseren (voor doen): jij wil met een trein rijden, bedoel je dat je wil weten wat een treinchauffeur allemaal moet doen als hij de trein bestuurt?</a:t>
            </a:r>
          </a:p>
          <a:p>
            <a:pPr>
              <a:buNone/>
            </a:pPr>
            <a:r>
              <a:rPr lang="nl-BE" dirty="0"/>
              <a:t>11. In boeken: niet waar. Er zijn veel media om data te verzamelen. Focus vooral op actieve verwerking en proefondervindelijk verkennen.(</a:t>
            </a:r>
            <a:r>
              <a:rPr lang="nl-BE" dirty="0" err="1"/>
              <a:t>cf</a:t>
            </a:r>
            <a:r>
              <a:rPr lang="nl-BE" dirty="0"/>
              <a:t> ervaringscyclus) Tip: bekijk of alle zintuigen actief ingezet worden. (Keuze: mensen ontmoeten en gesprekken voeren, onderzoek doen, iemand interviewen, excursie organiseren, schoolomgeving verkennen, bezoek aan expo, atelier, werkplaats, bedrijf, ...) </a:t>
            </a:r>
          </a:p>
          <a:p>
            <a:pPr>
              <a:buNone/>
            </a:pPr>
            <a:r>
              <a:rPr lang="nl-BE" dirty="0"/>
              <a:t>12. Ze verdwalen met google: waar en niet waar. Je kan internet niet wegdenken, maar moet er wel leren mee werken. Dus </a:t>
            </a:r>
            <a:r>
              <a:rPr lang="nl-BE" dirty="0" err="1"/>
              <a:t>scaffolding</a:t>
            </a:r>
            <a:r>
              <a:rPr lang="nl-BE" dirty="0"/>
              <a:t>: sturen en ondersteunen. Zie ook 'zoeken in boeken'. Biedt vooral voldoende alternatieven aan (rijke omgeving) of selecteer zelf al passende bronnen om tijd en frustratie te winnen. Er zijn ook kindvriendelijke startportalen die leesbare teksten genereren.</a:t>
            </a:r>
          </a:p>
          <a:p>
            <a:pPr>
              <a:buNone/>
            </a:pPr>
            <a:r>
              <a:rPr lang="nl-BE" dirty="0"/>
              <a:t>13. Niet alleen leiden: wellicht waar maar niet altijd haalbaar, toch proberen: co-teaching, extra zorguren, (groot)ouders, vrijwilligers, ...</a:t>
            </a:r>
          </a:p>
          <a:p>
            <a:pPr>
              <a:buNone/>
            </a:pPr>
            <a:r>
              <a:rPr lang="nl-BE" dirty="0"/>
              <a:t>14. Iedereen een rol: onvermoede vaardigheden, stil kind neemt verrassend initiatief, diversiteit groep benutten, ...</a:t>
            </a:r>
          </a:p>
          <a:p>
            <a:pPr>
              <a:buNone/>
            </a:pPr>
            <a:r>
              <a:rPr lang="nl-BE" dirty="0"/>
              <a:t>15. Geen nieuwe vragen: fout. Projectwerk en ervaringscyclus is dynamisch, we ontdekken nieuwe dingen, stoten op nieuwe problemen. Projectplanner geeft richting maar kan je tussentijds ook aanpassen.</a:t>
            </a:r>
          </a:p>
          <a:p>
            <a:pPr>
              <a:buNone/>
            </a:pPr>
            <a:r>
              <a:rPr lang="nl-BE" dirty="0"/>
              <a:t>16. Ingrijpen: </a:t>
            </a:r>
            <a:r>
              <a:rPr lang="nl-BE" dirty="0" err="1"/>
              <a:t>cf</a:t>
            </a:r>
            <a:r>
              <a:rPr lang="nl-BE" dirty="0"/>
              <a:t> politiek engagement, er een actie aan koppelen, de wereld kritisch bekijken en helpen vormen (groot: actie voeren / klein: onze verontwaardiging uiten of de info delen)</a:t>
            </a:r>
            <a:endParaRPr lang="nl-NL" dirty="0"/>
          </a:p>
          <a:p>
            <a:pPr>
              <a:buNone/>
            </a:pPr>
            <a:r>
              <a:rPr lang="nl-BE" dirty="0"/>
              <a:t>17. Niet één vorm: waar. Je kan veel manieren gebruiken: forum, expo, krant, kennisclip, toneel, kunstwerk, zoektocht, </a:t>
            </a:r>
            <a:r>
              <a:rPr lang="nl-BE" dirty="0" err="1"/>
              <a:t>kwis</a:t>
            </a:r>
            <a:r>
              <a:rPr lang="nl-BE" dirty="0"/>
              <a:t>, verslag, ... Ook het publiek kan variëren: eigen klas, parallelklas, ouders, kleuters, doorschuif groepjes, correspondentieklas, andere school, ...</a:t>
            </a:r>
          </a:p>
          <a:p>
            <a:pPr>
              <a:buNone/>
            </a:pPr>
            <a:r>
              <a:rPr lang="nl-BE" dirty="0"/>
              <a:t>18. Spontaan is beter: niet waar. Ook een presentatie moet </a:t>
            </a:r>
            <a:r>
              <a:rPr lang="nl-BE" dirty="0" err="1"/>
              <a:t>lln</a:t>
            </a:r>
            <a:r>
              <a:rPr lang="nl-BE" dirty="0"/>
              <a:t> goed voorbereiden. Is één van de doelen die je ondersteunt. In succescriteria van een presentatie komt houding en stijl wel aan bod en kan je spreken over vlotheid, reageren op vragen, oogcontact, humor, ...  Kinderen die materie echt goed beheersen zijn misschien wel klaar om hun item met eigen woorden te brengen en niet (meer) af te lezen.</a:t>
            </a:r>
          </a:p>
          <a:p>
            <a:pPr>
              <a:buNone/>
            </a:pPr>
            <a:r>
              <a:rPr lang="nl-BE" dirty="0"/>
              <a:t>19. Toets: waar en niet waar. Je evalueert niet enkel de inhoud maar ook de vorm.  Ook samenwerking en </a:t>
            </a:r>
            <a:r>
              <a:rPr lang="nl-BE" dirty="0" err="1"/>
              <a:t>onderzoeksvaardigheden</a:t>
            </a:r>
            <a:r>
              <a:rPr lang="nl-BE" dirty="0"/>
              <a:t> evalueren. Starten met een zelfevaluatie en daarna oefenen in elkaar feedback geven. Aantal besluiten vastzetten en meenemen naar een volgende beurt. Die leerkansen in concrete actiepunten formuleren in bv een </a:t>
            </a:r>
            <a:r>
              <a:rPr lang="nl-BE" dirty="0" err="1"/>
              <a:t>kindcontact</a:t>
            </a:r>
            <a:r>
              <a:rPr lang="nl-BE" dirty="0"/>
              <a:t> of rapport. Niet evalueren op de persoon, maar op de taken en de processen. Anderzijds wil je ook dat de inhoud beklijft. Dus een vorm van toetsen kan passend zijn. Leren </a:t>
            </a:r>
            <a:r>
              <a:rPr lang="nl-BE" dirty="0" err="1"/>
              <a:t>leren</a:t>
            </a:r>
            <a:r>
              <a:rPr lang="nl-BE" dirty="0"/>
              <a:t> kan hier passen. Er bestaan verschillende slimme manieren: leerlingen van een (deel)thema geven 5 kerngedachtes waarvan ze vinden dat de klas die moet kennen, leerlingen maken zelf een </a:t>
            </a:r>
            <a:r>
              <a:rPr lang="nl-BE" dirty="0" err="1"/>
              <a:t>kwis</a:t>
            </a:r>
            <a:r>
              <a:rPr lang="nl-BE" dirty="0"/>
              <a:t>/toets, leerlingen maken een spiekbriefje voor de toets, leerlingen maten een PPT met vijf items, ... </a:t>
            </a:r>
          </a:p>
        </p:txBody>
      </p:sp>
    </p:spTree>
    <p:extLst>
      <p:ext uri="{BB962C8B-B14F-4D97-AF65-F5344CB8AC3E}">
        <p14:creationId xmlns:p14="http://schemas.microsoft.com/office/powerpoint/2010/main" val="102913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buNone/>
            </a:pPr>
            <a:endParaRPr lang="nl-BE" dirty="0"/>
          </a:p>
        </p:txBody>
      </p:sp>
    </p:spTree>
    <p:extLst>
      <p:ext uri="{BB962C8B-B14F-4D97-AF65-F5344CB8AC3E}">
        <p14:creationId xmlns:p14="http://schemas.microsoft.com/office/powerpoint/2010/main" val="239505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64010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56457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3745235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Begrippen</a:t>
            </a:r>
          </a:p>
          <a:p>
            <a:pPr lvl="1"/>
            <a:r>
              <a:rPr lang="nl-BE" dirty="0"/>
              <a:t>Werkstuk</a:t>
            </a:r>
          </a:p>
          <a:p>
            <a:pPr lvl="1"/>
            <a:r>
              <a:rPr lang="nl-BE" dirty="0"/>
              <a:t>Onderzoek</a:t>
            </a:r>
          </a:p>
          <a:p>
            <a:pPr lvl="1"/>
            <a:r>
              <a:rPr lang="nl-BE" dirty="0"/>
              <a:t>Thema</a:t>
            </a:r>
          </a:p>
          <a:p>
            <a:pPr lvl="1"/>
            <a:r>
              <a:rPr lang="nl-BE" dirty="0"/>
              <a:t>Project</a:t>
            </a:r>
          </a:p>
          <a:p>
            <a:pPr lvl="1"/>
            <a:r>
              <a:rPr lang="nl-BE" dirty="0"/>
              <a:t>Schoolproject</a:t>
            </a:r>
          </a:p>
          <a:p>
            <a:pPr lvl="1"/>
            <a:r>
              <a:rPr lang="nl-BE" dirty="0"/>
              <a:t>Meersterproef</a:t>
            </a:r>
          </a:p>
          <a:p>
            <a:pPr lvl="1"/>
            <a:r>
              <a:rPr lang="nl-BE" dirty="0"/>
              <a:t>Spreekbeurt</a:t>
            </a:r>
          </a:p>
          <a:p>
            <a:pPr lvl="1"/>
            <a:r>
              <a:rPr lang="nl-BE" dirty="0"/>
              <a:t>Mini-onderzoek</a:t>
            </a:r>
          </a:p>
          <a:p>
            <a:pPr lvl="1"/>
            <a:r>
              <a:rPr lang="nl-BE" dirty="0" err="1"/>
              <a:t>Ronderzoek</a:t>
            </a:r>
            <a:endParaRPr lang="nl-BE" dirty="0"/>
          </a:p>
        </p:txBody>
      </p:sp>
    </p:spTree>
    <p:extLst>
      <p:ext uri="{BB962C8B-B14F-4D97-AF65-F5344CB8AC3E}">
        <p14:creationId xmlns:p14="http://schemas.microsoft.com/office/powerpoint/2010/main" val="200625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94b63e50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94b63e50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f32a4fc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f32a4fc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Wingdings" panose="05000000000000000000" pitchFamily="2" charset="2"/>
              <a:buChar char="§"/>
            </a:pPr>
            <a:endParaRPr lang="nl-NL" i="1" dirty="0"/>
          </a:p>
        </p:txBody>
      </p:sp>
    </p:spTree>
    <p:extLst>
      <p:ext uri="{BB962C8B-B14F-4D97-AF65-F5344CB8AC3E}">
        <p14:creationId xmlns:p14="http://schemas.microsoft.com/office/powerpoint/2010/main" val="277420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c81bbf104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9c81bbf104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nl-BE" dirty="0"/>
              <a:t>Proefondervindelijk verkennen: je leert door te ondervinden, niet door zomaar een tekst te lezen en die dan aan de klas voor te lezen. Belang van actief en zintuiglijk werken</a:t>
            </a:r>
          </a:p>
          <a:p>
            <a:pPr marL="171450" lvl="0" indent="-171450" algn="l" rtl="0">
              <a:spcBef>
                <a:spcPts val="0"/>
              </a:spcBef>
              <a:spcAft>
                <a:spcPts val="0"/>
              </a:spcAft>
              <a:buFont typeface="Arial" panose="020B0604020202020204" pitchFamily="34" charset="0"/>
              <a:buChar char="•"/>
            </a:pPr>
            <a:r>
              <a:rPr lang="nl-BE" dirty="0"/>
              <a:t>Zie ook bij CEGO ‘werkelijkheidsnabij’ en bij </a:t>
            </a:r>
            <a:r>
              <a:rPr lang="nl-BE" dirty="0" err="1"/>
              <a:t>freinet</a:t>
            </a:r>
            <a:r>
              <a:rPr lang="nl-BE" dirty="0"/>
              <a:t> ‘levend leren’: actief, zo echt en werkelijk mogelijk, vooral doen en daardoor weten (en niet omgekeerd). Maar ook ‘dichtbij’, ‘in de directe omgeving waar te nemen’</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c81bbf104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9c81bbf104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BE" sz="1800" dirty="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38582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c81bbf104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9c81bbf104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nl-BE" sz="3200" b="0" i="0" u="sng" strike="noStrike" dirty="0">
                <a:solidFill>
                  <a:srgbClr val="DB4437"/>
                </a:solidFill>
                <a:effectLst/>
                <a:latin typeface="Arial" panose="020B0604020202020204" pitchFamily="34" charset="0"/>
                <a:hlinkClick r:id="rId3"/>
              </a:rPr>
              <a:t>H2: ervaringsleren | Cahierwebsite (cahier-fopem.be)</a:t>
            </a:r>
            <a:r>
              <a:rPr lang="nl-BE" sz="3200" b="0" i="0" dirty="0">
                <a:solidFill>
                  <a:srgbClr val="444444"/>
                </a:solidFill>
                <a:effectLst/>
                <a:latin typeface="Calibri" panose="020F0502020204030204" pitchFamily="34" charset="0"/>
              </a:rPr>
              <a:t>​</a:t>
            </a:r>
          </a:p>
          <a:p>
            <a:pPr marL="158750" indent="0" algn="l" rtl="0" fontAlgn="base">
              <a:buNone/>
            </a:pPr>
            <a:r>
              <a:rPr lang="nl-BE" sz="3200" b="0" i="0" u="none" strike="noStrike" dirty="0">
                <a:solidFill>
                  <a:srgbClr val="000000"/>
                </a:solidFill>
                <a:effectLst/>
                <a:latin typeface="Arial" panose="020B0604020202020204" pitchFamily="34" charset="0"/>
              </a:rPr>
              <a:t>Succescriteria bij elke fase ervaringscyclus:</a:t>
            </a:r>
            <a:r>
              <a:rPr lang="en-US" sz="3200" b="0" i="0" dirty="0">
                <a:solidFill>
                  <a:srgbClr val="000000"/>
                </a:solidFill>
                <a:effectLst/>
                <a:latin typeface="Arial" panose="020B0604020202020204" pitchFamily="34" charset="0"/>
              </a:rPr>
              <a:t>​</a:t>
            </a:r>
            <a:endParaRPr lang="en-US" sz="3200" b="0" i="0" dirty="0">
              <a:solidFill>
                <a:srgbClr val="444444"/>
              </a:solidFill>
              <a:effectLst/>
              <a:latin typeface="Calibri" panose="020F0502020204030204" pitchFamily="34" charset="0"/>
            </a:endParaRPr>
          </a:p>
          <a:p>
            <a:pPr algn="l" rtl="0" fontAlgn="base">
              <a:buFont typeface="+mj-lt"/>
              <a:buAutoNum type="arabicPeriod"/>
            </a:pPr>
            <a:r>
              <a:rPr lang="nl-BE" sz="1800" b="0" i="1" u="none" strike="noStrike" dirty="0">
                <a:solidFill>
                  <a:srgbClr val="000000"/>
                </a:solidFill>
                <a:effectLst/>
                <a:latin typeface="Segoe UI" panose="020B0502040204020203" pitchFamily="34" charset="0"/>
              </a:rPr>
              <a:t>Concrete ervaring</a:t>
            </a:r>
            <a:r>
              <a:rPr lang="nl-BE" sz="1800" b="0" i="0" u="none" strike="noStrike" dirty="0">
                <a:solidFill>
                  <a:srgbClr val="000000"/>
                </a:solidFill>
                <a:effectLst/>
                <a:latin typeface="Segoe UI" panose="020B0502040204020203" pitchFamily="34" charset="0"/>
              </a:rPr>
              <a:t>: levensecht – persoonlijk – onderbrekend – prikkelend </a:t>
            </a:r>
            <a:r>
              <a:rPr lang="nl-BE" sz="1800" b="0" i="0" dirty="0">
                <a:solidFill>
                  <a:srgbClr val="000000"/>
                </a:solidFill>
                <a:effectLst/>
                <a:latin typeface="Segoe UI" panose="020B0502040204020203" pitchFamily="34" charset="0"/>
              </a:rPr>
              <a:t>​</a:t>
            </a:r>
            <a:endParaRPr lang="nl-BE" sz="1800" b="0" i="0" dirty="0">
              <a:solidFill>
                <a:srgbClr val="444444"/>
              </a:solidFill>
              <a:effectLst/>
              <a:latin typeface="Arial" panose="020B0604020202020204" pitchFamily="34" charset="0"/>
            </a:endParaRPr>
          </a:p>
          <a:p>
            <a:pPr algn="l" rtl="0" fontAlgn="base">
              <a:buFont typeface="+mj-lt"/>
              <a:buAutoNum type="arabicPeriod"/>
            </a:pPr>
            <a:r>
              <a:rPr lang="nl-BE" sz="1800" b="0" i="1" u="none" strike="noStrike" dirty="0">
                <a:solidFill>
                  <a:srgbClr val="000000"/>
                </a:solidFill>
                <a:effectLst/>
                <a:latin typeface="Segoe UI" panose="020B0502040204020203" pitchFamily="34" charset="0"/>
              </a:rPr>
              <a:t>Reflectief observeren</a:t>
            </a:r>
            <a:r>
              <a:rPr lang="nl-BE" sz="1800" b="0" i="0" u="none" strike="noStrike" dirty="0">
                <a:solidFill>
                  <a:srgbClr val="000000"/>
                </a:solidFill>
                <a:effectLst/>
                <a:latin typeface="Segoe UI" panose="020B0502040204020203" pitchFamily="34" charset="0"/>
              </a:rPr>
              <a:t>: beschrijven – nauwkeurig kijken – gelijkenissen en verschillen benoemen – verbinden met je voorkennis of eerdere ervaringen</a:t>
            </a:r>
            <a:r>
              <a:rPr lang="nl-BE" sz="1800" b="0" i="0" dirty="0">
                <a:solidFill>
                  <a:srgbClr val="000000"/>
                </a:solidFill>
                <a:effectLst/>
                <a:latin typeface="Segoe UI" panose="020B0502040204020203" pitchFamily="34" charset="0"/>
              </a:rPr>
              <a:t>​</a:t>
            </a:r>
            <a:endParaRPr lang="nl-BE" sz="1800" b="0" i="0" dirty="0">
              <a:solidFill>
                <a:srgbClr val="444444"/>
              </a:solidFill>
              <a:effectLst/>
              <a:latin typeface="Arial" panose="020B0604020202020204" pitchFamily="34" charset="0"/>
            </a:endParaRPr>
          </a:p>
          <a:p>
            <a:pPr algn="l" rtl="0" fontAlgn="base">
              <a:buFont typeface="+mj-lt"/>
              <a:buAutoNum type="arabicPeriod"/>
            </a:pPr>
            <a:r>
              <a:rPr lang="nl-BE" sz="1800" b="0" i="1" u="none" strike="noStrike" dirty="0">
                <a:solidFill>
                  <a:srgbClr val="000000"/>
                </a:solidFill>
                <a:effectLst/>
                <a:latin typeface="Segoe UI" panose="020B0502040204020203" pitchFamily="34" charset="0"/>
              </a:rPr>
              <a:t>Abstract conceptualiseren</a:t>
            </a:r>
            <a:r>
              <a:rPr lang="nl-BE" sz="1800" b="0" i="0" u="none" strike="noStrike" dirty="0">
                <a:solidFill>
                  <a:srgbClr val="000000"/>
                </a:solidFill>
                <a:effectLst/>
                <a:latin typeface="Segoe UI" panose="020B0502040204020203" pitchFamily="34" charset="0"/>
              </a:rPr>
              <a:t>: interpreteren – verklaren – van concreet naar abstract – algemene ideeën, modellen of strategieën ontdekken</a:t>
            </a:r>
            <a:r>
              <a:rPr lang="nl-BE" sz="1800" b="0" i="0" dirty="0">
                <a:solidFill>
                  <a:srgbClr val="000000"/>
                </a:solidFill>
                <a:effectLst/>
                <a:latin typeface="Segoe UI" panose="020B0502040204020203" pitchFamily="34" charset="0"/>
              </a:rPr>
              <a:t>​</a:t>
            </a:r>
            <a:endParaRPr lang="nl-BE" sz="1800" b="0" i="0" dirty="0">
              <a:solidFill>
                <a:srgbClr val="444444"/>
              </a:solidFill>
              <a:effectLst/>
              <a:latin typeface="Arial" panose="020B0604020202020204" pitchFamily="34" charset="0"/>
            </a:endParaRPr>
          </a:p>
          <a:p>
            <a:pPr algn="l" rtl="0" fontAlgn="base">
              <a:buFont typeface="+mj-lt"/>
              <a:buAutoNum type="arabicPeriod"/>
            </a:pPr>
            <a:r>
              <a:rPr lang="nl-BE" sz="1800" b="0" i="1" u="none" strike="noStrike" dirty="0">
                <a:solidFill>
                  <a:srgbClr val="000000"/>
                </a:solidFill>
                <a:effectLst/>
                <a:latin typeface="Segoe UI" panose="020B0502040204020203" pitchFamily="34" charset="0"/>
              </a:rPr>
              <a:t>Actief experimenteren</a:t>
            </a:r>
            <a:r>
              <a:rPr lang="nl-BE" sz="1800" b="0" i="0" u="none" strike="noStrike" dirty="0">
                <a:solidFill>
                  <a:srgbClr val="000000"/>
                </a:solidFill>
                <a:effectLst/>
                <a:latin typeface="Segoe UI" panose="020B0502040204020203" pitchFamily="34" charset="0"/>
              </a:rPr>
              <a:t>: bewust plannen en uitproberen – gelijke of nieuwe context – aandachtig focussen</a:t>
            </a:r>
            <a:r>
              <a:rPr lang="en-US" sz="1800" b="0" i="0" dirty="0">
                <a:solidFill>
                  <a:srgbClr val="000000"/>
                </a:solidFill>
                <a:effectLst/>
                <a:latin typeface="Segoe UI" panose="020B0502040204020203" pitchFamily="34" charset="0"/>
              </a:rPr>
              <a:t>​</a:t>
            </a:r>
            <a:endParaRPr lang="en-US" sz="1800" b="0" i="0" dirty="0">
              <a:solidFill>
                <a:srgbClr val="444444"/>
              </a:solidFill>
              <a:effectLst/>
              <a:latin typeface="Arial" panose="020B0604020202020204" pitchFamily="34" charset="0"/>
            </a:endParaRPr>
          </a:p>
          <a:p>
            <a:pPr algn="l" rtl="0" fontAlgn="base"/>
            <a:endParaRPr lang="nl-BE" sz="3200" b="0" i="0" dirty="0">
              <a:solidFill>
                <a:srgbClr val="444444"/>
              </a:solidFill>
              <a:effectLst/>
              <a:latin typeface="Calibri" panose="020F0502020204030204" pitchFamily="34" charset="0"/>
            </a:endParaRPr>
          </a:p>
          <a:p>
            <a:pPr marL="158750" indent="0" algn="l" rtl="0" fontAlgn="base">
              <a:buNone/>
            </a:pPr>
            <a:r>
              <a:rPr lang="nl-BE" sz="3200" b="0" i="0" u="sng" strike="noStrike" dirty="0">
                <a:solidFill>
                  <a:srgbClr val="DB4437"/>
                </a:solidFill>
                <a:effectLst/>
                <a:latin typeface="Arial" panose="020B0604020202020204" pitchFamily="34" charset="0"/>
                <a:hlinkClick r:id="rId4"/>
              </a:rPr>
              <a:t>2023-04-18 - Vertaling FOPEM obv </a:t>
            </a:r>
            <a:r>
              <a:rPr lang="nl-BE" sz="3200" b="0" i="0" u="sng" strike="noStrike" dirty="0" err="1">
                <a:solidFill>
                  <a:srgbClr val="DB4437"/>
                </a:solidFill>
                <a:effectLst/>
                <a:latin typeface="Arial" panose="020B0604020202020204" pitchFamily="34" charset="0"/>
                <a:hlinkClick r:id="rId4"/>
              </a:rPr>
              <a:t>Jacobson</a:t>
            </a:r>
            <a:r>
              <a:rPr lang="nl-BE" sz="3200" b="0" i="0" u="sng" strike="noStrike" dirty="0">
                <a:solidFill>
                  <a:srgbClr val="DB4437"/>
                </a:solidFill>
                <a:effectLst/>
                <a:latin typeface="Arial" panose="020B0604020202020204" pitchFamily="34" charset="0"/>
                <a:hlinkClick r:id="rId4"/>
              </a:rPr>
              <a:t> &amp; </a:t>
            </a:r>
            <a:r>
              <a:rPr lang="nl-BE" sz="3200" b="0" i="0" u="sng" strike="noStrike" dirty="0" err="1">
                <a:solidFill>
                  <a:srgbClr val="DB4437"/>
                </a:solidFill>
                <a:effectLst/>
                <a:latin typeface="Arial" panose="020B0604020202020204" pitchFamily="34" charset="0"/>
                <a:hlinkClick r:id="rId4"/>
              </a:rPr>
              <a:t>Ruddy</a:t>
            </a:r>
            <a:r>
              <a:rPr lang="nl-BE" sz="3200" b="0" i="0" u="sng" strike="noStrike" dirty="0">
                <a:solidFill>
                  <a:srgbClr val="DB4437"/>
                </a:solidFill>
                <a:effectLst/>
                <a:latin typeface="Arial" panose="020B0604020202020204" pitchFamily="34" charset="0"/>
                <a:hlinkClick r:id="rId4"/>
              </a:rPr>
              <a:t> 2004 - Vijfvragenmodel ervaringscyclus (mcusercontent.com)</a:t>
            </a:r>
            <a:r>
              <a:rPr lang="en-US" sz="3200" b="0" i="0" dirty="0">
                <a:solidFill>
                  <a:srgbClr val="444444"/>
                </a:solidFill>
                <a:effectLst/>
                <a:latin typeface="Calibri" panose="020F0502020204030204" pitchFamily="34" charset="0"/>
              </a:rPr>
              <a:t>​</a:t>
            </a:r>
          </a:p>
          <a:p>
            <a:pPr marL="0" lvl="0" indent="0" algn="l" rtl="0">
              <a:spcBef>
                <a:spcPts val="0"/>
              </a:spcBef>
              <a:spcAft>
                <a:spcPts val="0"/>
              </a:spcAft>
              <a:buNone/>
            </a:pPr>
            <a:endParaRPr lang="nl-BE" sz="1800" dirty="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927653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9D7B8"/>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6000">
                <a:latin typeface="Segoe UI" panose="020B0502040204020203" pitchFamily="34" charset="0"/>
                <a:cs typeface="Segoe UI" panose="020B0502040204020203" pitchFamily="34" charset="0"/>
              </a:defRPr>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r>
              <a:rPr lang="nl-NL"/>
              <a:t>Klik om stijl te bewerken</a:t>
            </a:r>
            <a:endParaRPr dirty="0"/>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0">
                <a:solidFill>
                  <a:schemeClr val="accent1"/>
                </a:solidFill>
                <a:latin typeface="Segoe UI" panose="020B0502040204020203" pitchFamily="34" charset="0"/>
                <a:cs typeface="Segoe UI" panose="020B0502040204020203" pitchFamily="34" charset="0"/>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r>
              <a:rPr lang="nl-NL"/>
              <a:t>Klikken om de ondertitelstijl van het model te bewerken</a:t>
            </a:r>
            <a:endParaRPr dirty="0"/>
          </a:p>
        </p:txBody>
      </p:sp>
      <p:pic>
        <p:nvPicPr>
          <p:cNvPr id="3" name="Afbeelding 2">
            <a:extLst>
              <a:ext uri="{FF2B5EF4-FFF2-40B4-BE49-F238E27FC236}">
                <a16:creationId xmlns:a16="http://schemas.microsoft.com/office/drawing/2014/main" id="{05E9FD27-5753-43DB-A288-04373517B8E6}"/>
              </a:ext>
            </a:extLst>
          </p:cNvPr>
          <p:cNvPicPr>
            <a:picLocks noChangeAspect="1"/>
          </p:cNvPicPr>
          <p:nvPr userDrawn="1"/>
        </p:nvPicPr>
        <p:blipFill>
          <a:blip r:embed="rId2"/>
          <a:stretch>
            <a:fillRect/>
          </a:stretch>
        </p:blipFill>
        <p:spPr>
          <a:xfrm>
            <a:off x="8726400" y="70400"/>
            <a:ext cx="339750" cy="3397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C9D7B8"/>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3500">
                <a:latin typeface="Segoe UI" panose="020B0502040204020203" pitchFamily="34" charset="0"/>
                <a:cs typeface="Segoe UI" panose="020B0502040204020203" pitchFamily="34"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rPr lang="nl-NL"/>
              <a:t>Klik om stijl te bewerken</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sz="3500">
                <a:latin typeface="Segoe UI" panose="020B0502040204020203" pitchFamily="34" charset="0"/>
                <a:cs typeface="Segoe UI" panose="020B0502040204020203" pitchFamily="34" charset="0"/>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r>
              <a:rPr lang="nl-NL"/>
              <a:t>Klik om stijl te bewerken</a:t>
            </a:r>
            <a:endParaRPr dirty="0"/>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Font typeface="Segoe UI" panose="020B0502040204020203" pitchFamily="34" charset="0"/>
              <a:buChar char="‐"/>
              <a:defRPr sz="1400">
                <a:latin typeface="Segoe UI" panose="020B0502040204020203" pitchFamily="34" charset="0"/>
                <a:cs typeface="Segoe UI" panose="020B0502040204020203"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nl-NL"/>
              <a:t>Klikken om de tekststijl van het model te bewerken</a:t>
            </a: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Font typeface="Segoe UI" panose="020B0502040204020203" pitchFamily="34" charset="0"/>
              <a:buChar char="‐"/>
              <a:defRPr sz="1400">
                <a:latin typeface="Segoe UI" panose="020B0502040204020203" pitchFamily="34" charset="0"/>
                <a:cs typeface="Segoe UI" panose="020B0502040204020203"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nl-NL"/>
              <a:t>Klikken om de tekststijl van het model te bewerken</a:t>
            </a: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Segoe UI" panose="020B0502040204020203" pitchFamily="34" charset="0"/>
                <a:cs typeface="Segoe UI" panose="020B0502040204020203"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BE" smtClean="0"/>
              <a:pPr/>
              <a:t>‹nr.›</a:t>
            </a:fld>
            <a:endParaRPr lang="nl-BE" dirty="0"/>
          </a:p>
        </p:txBody>
      </p:sp>
      <p:pic>
        <p:nvPicPr>
          <p:cNvPr id="6" name="Afbeelding 5">
            <a:extLst>
              <a:ext uri="{FF2B5EF4-FFF2-40B4-BE49-F238E27FC236}">
                <a16:creationId xmlns:a16="http://schemas.microsoft.com/office/drawing/2014/main" id="{28B54D99-B3A9-4D8B-98E3-E07C5CB25E28}"/>
              </a:ext>
            </a:extLst>
          </p:cNvPr>
          <p:cNvPicPr>
            <a:picLocks noChangeAspect="1"/>
          </p:cNvPicPr>
          <p:nvPr userDrawn="1"/>
        </p:nvPicPr>
        <p:blipFill>
          <a:blip r:embed="rId2"/>
          <a:stretch>
            <a:fillRect/>
          </a:stretch>
        </p:blipFill>
        <p:spPr>
          <a:xfrm>
            <a:off x="8726400" y="70400"/>
            <a:ext cx="339750" cy="3397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atin typeface="Segoe UI" panose="020B0502040204020203" pitchFamily="34" charset="0"/>
                <a:cs typeface="Segoe UI" panose="020B0502040204020203" pitchFamily="34" charset="0"/>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r>
              <a:rPr lang="nl-NL"/>
              <a:t>Klik om stijl te bewerken</a:t>
            </a:r>
            <a:endParaRPr dirty="0"/>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Segoe UI" panose="020B0502040204020203" pitchFamily="34" charset="0"/>
                <a:cs typeface="Segoe UI" panose="020B0502040204020203"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BE" smtClean="0"/>
              <a:pPr/>
              <a:t>‹nr.›</a:t>
            </a:fld>
            <a:endParaRPr lang="nl-BE" dirty="0"/>
          </a:p>
        </p:txBody>
      </p:sp>
      <p:pic>
        <p:nvPicPr>
          <p:cNvPr id="4" name="Afbeelding 3">
            <a:extLst>
              <a:ext uri="{FF2B5EF4-FFF2-40B4-BE49-F238E27FC236}">
                <a16:creationId xmlns:a16="http://schemas.microsoft.com/office/drawing/2014/main" id="{6CCCF85C-48E0-41E7-9A1C-1EFB49321BB0}"/>
              </a:ext>
            </a:extLst>
          </p:cNvPr>
          <p:cNvPicPr>
            <a:picLocks noChangeAspect="1"/>
          </p:cNvPicPr>
          <p:nvPr userDrawn="1"/>
        </p:nvPicPr>
        <p:blipFill>
          <a:blip r:embed="rId2"/>
          <a:stretch>
            <a:fillRect/>
          </a:stretch>
        </p:blipFill>
        <p:spPr>
          <a:xfrm>
            <a:off x="8726400" y="70400"/>
            <a:ext cx="339750" cy="3397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2500">
                <a:highlight>
                  <a:srgbClr val="C9D7B8"/>
                </a:highlight>
                <a:latin typeface="Segoe UI" panose="020B0502040204020203" pitchFamily="34" charset="0"/>
                <a:cs typeface="Segoe UI" panose="020B0502040204020203" pitchFamily="34" charset="0"/>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r>
              <a:rPr lang="nl-NL"/>
              <a:t>Klik om stijl te bewerken</a:t>
            </a:r>
            <a:endParaRPr dirty="0"/>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Font typeface="Segoe UI" panose="020B0502040204020203" pitchFamily="34" charset="0"/>
              <a:buChar char="‐"/>
              <a:defRPr sz="1200">
                <a:latin typeface="Segoe UI" panose="020B0502040204020203" pitchFamily="34" charset="0"/>
                <a:cs typeface="Segoe UI" panose="020B0502040204020203"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nl-NL"/>
              <a:t>Klikken om de tekststijl van het model te bewerken</a:t>
            </a: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Segoe UI" panose="020B0502040204020203" pitchFamily="34" charset="0"/>
                <a:cs typeface="Segoe UI" panose="020B0502040204020203"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BE" smtClean="0"/>
              <a:pPr/>
              <a:t>‹nr.›</a:t>
            </a:fld>
            <a:endParaRPr lang="nl-BE" dirty="0"/>
          </a:p>
        </p:txBody>
      </p:sp>
      <p:pic>
        <p:nvPicPr>
          <p:cNvPr id="5" name="Afbeelding 4">
            <a:extLst>
              <a:ext uri="{FF2B5EF4-FFF2-40B4-BE49-F238E27FC236}">
                <a16:creationId xmlns:a16="http://schemas.microsoft.com/office/drawing/2014/main" id="{AE95CCB0-F0C6-4B34-AEE7-E49C6F22A9B7}"/>
              </a:ext>
            </a:extLst>
          </p:cNvPr>
          <p:cNvPicPr>
            <a:picLocks noChangeAspect="1"/>
          </p:cNvPicPr>
          <p:nvPr userDrawn="1"/>
        </p:nvPicPr>
        <p:blipFill>
          <a:blip r:embed="rId2"/>
          <a:stretch>
            <a:fillRect/>
          </a:stretch>
        </p:blipFill>
        <p:spPr>
          <a:xfrm>
            <a:off x="8726400" y="70400"/>
            <a:ext cx="339750" cy="3397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userDrawn="1"/>
        </p:nvSpPr>
        <p:spPr>
          <a:xfrm>
            <a:off x="4572000" y="-25"/>
            <a:ext cx="4572000" cy="5143500"/>
          </a:xfrm>
          <a:prstGeom prst="rect">
            <a:avLst/>
          </a:prstGeom>
          <a:solidFill>
            <a:srgbClr val="C9D7B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3500">
                <a:latin typeface="Segoe UI" panose="020B0502040204020203" pitchFamily="34" charset="0"/>
                <a:cs typeface="Segoe UI" panose="020B0502040204020203" pitchFamily="34" charset="0"/>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r>
              <a:rPr lang="nl-NL"/>
              <a:t>Klik om stijl te bewerken</a:t>
            </a:r>
            <a:endParaRPr dirty="0"/>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atin typeface="Segoe UI" panose="020B0502040204020203" pitchFamily="34" charset="0"/>
                <a:cs typeface="Segoe UI" panose="020B0502040204020203"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nl-NL"/>
              <a:t>Klikken om de ondertitelstijl van het model te bewerken</a:t>
            </a:r>
            <a:endParaRPr dirty="0"/>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114300" lvl="0" indent="0">
              <a:spcBef>
                <a:spcPts val="0"/>
              </a:spcBef>
              <a:spcAft>
                <a:spcPts val="0"/>
              </a:spcAft>
              <a:buClr>
                <a:schemeClr val="accent1"/>
              </a:buClr>
              <a:buSzPts val="1800"/>
              <a:buNone/>
              <a:defRPr b="1">
                <a:solidFill>
                  <a:schemeClr val="accent1"/>
                </a:solidFill>
                <a:highlight>
                  <a:schemeClr val="lt1"/>
                </a:highlight>
                <a:latin typeface="Segoe UI" panose="020B0502040204020203" pitchFamily="34" charset="0"/>
                <a:cs typeface="Segoe UI" panose="020B0502040204020203" pitchFamily="34" charset="0"/>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pPr lvl="0"/>
            <a:r>
              <a:rPr lang="nl-NL"/>
              <a:t>Klikken om de tekststijl van het model te bewerken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extLst>
      <p:ext uri="{BB962C8B-B14F-4D97-AF65-F5344CB8AC3E}">
        <p14:creationId xmlns:p14="http://schemas.microsoft.com/office/powerpoint/2010/main" val="333898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60"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vimeo.com/38247060" TargetMode="External"/><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hyperlink" Target="https://www.vorming-fopem.be/_files/ugd/24aeab_597db3a19b4f4f0f85e7a6e0a28090ad.docx" TargetMode="External"/><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fopemsom.sharepoint.com/:i:/s/BegeleidersFOPEM-scholen/EWXxA8L5fttKhCq18kMhYaoBKHgtnkhDay3DI8JMTxr03w?e=7JWaT7"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fopemsom.sharepoint.com/:i:/s/BegeleidersFOPEM-scholen/EWXxA8L5fttKhCq18kMhYaoBKHgtnkhDay3DI8JMTxr03w?e=7JWaT7"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hyperlink" Target="http://www.vorming-fopem.be/de-collecti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fS0Z2bdX3f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D7B8"/>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nl-BE" dirty="0">
                <a:latin typeface="Segoe UI" panose="020B0502040204020203" pitchFamily="34" charset="0"/>
                <a:cs typeface="Segoe UI" panose="020B0502040204020203" pitchFamily="34" charset="0"/>
              </a:rPr>
              <a:t>Werkstuk</a:t>
            </a:r>
            <a:br>
              <a:rPr lang="nl-BE" dirty="0">
                <a:latin typeface="Segoe UI" panose="020B0502040204020203" pitchFamily="34" charset="0"/>
                <a:cs typeface="Segoe UI" panose="020B0502040204020203" pitchFamily="34" charset="0"/>
              </a:rPr>
            </a:br>
            <a:r>
              <a:rPr lang="nl-BE" dirty="0">
                <a:latin typeface="Segoe UI" panose="020B0502040204020203" pitchFamily="34" charset="0"/>
                <a:cs typeface="Segoe UI" panose="020B0502040204020203" pitchFamily="34" charset="0"/>
              </a:rPr>
              <a:t>Project</a:t>
            </a:r>
            <a:endParaRPr dirty="0">
              <a:latin typeface="Segoe UI" panose="020B0502040204020203" pitchFamily="34" charset="0"/>
              <a:cs typeface="Segoe UI" panose="020B0502040204020203" pitchFamily="34" charset="0"/>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nl-BE" b="0" dirty="0">
                <a:latin typeface="Segoe UI"/>
                <a:cs typeface="Segoe UI"/>
              </a:rPr>
              <a:t>Sessie 2 van de vorming ‘Van ronde tot project’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8" name="Afbeelding 7" descr="Afbeelding met tekst, plant&#10;&#10;Automatisch gegenereerde beschrijving">
            <a:extLst>
              <a:ext uri="{FF2B5EF4-FFF2-40B4-BE49-F238E27FC236}">
                <a16:creationId xmlns:a16="http://schemas.microsoft.com/office/drawing/2014/main" id="{FAB2490C-A5E3-DDCB-758F-B840163C4B37}"/>
              </a:ext>
            </a:extLst>
          </p:cNvPr>
          <p:cNvPicPr>
            <a:picLocks noChangeAspect="1"/>
          </p:cNvPicPr>
          <p:nvPr/>
        </p:nvPicPr>
        <p:blipFill rotWithShape="1">
          <a:blip r:embed="rId3"/>
          <a:srcRect l="13563" t="16347" r="10691" b="15197"/>
          <a:stretch/>
        </p:blipFill>
        <p:spPr>
          <a:xfrm>
            <a:off x="1806409" y="1997990"/>
            <a:ext cx="5611651" cy="2852660"/>
          </a:xfrm>
          <a:prstGeom prst="rect">
            <a:avLst/>
          </a:prstGeom>
        </p:spPr>
      </p:pic>
      <p:sp>
        <p:nvSpPr>
          <p:cNvPr id="184" name="Google Shape;184;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4000" dirty="0">
                <a:latin typeface="Segoe UI"/>
                <a:cs typeface="Segoe UI"/>
              </a:rPr>
              <a:t>7. Ervaringscyclus</a:t>
            </a:r>
          </a:p>
        </p:txBody>
      </p:sp>
      <p:sp>
        <p:nvSpPr>
          <p:cNvPr id="6" name="Tekstvak 5">
            <a:extLst>
              <a:ext uri="{FF2B5EF4-FFF2-40B4-BE49-F238E27FC236}">
                <a16:creationId xmlns:a16="http://schemas.microsoft.com/office/drawing/2014/main" id="{CDA22927-1D39-10E2-FFC9-079EF5EE2FD8}"/>
              </a:ext>
            </a:extLst>
          </p:cNvPr>
          <p:cNvSpPr txBox="1"/>
          <p:nvPr/>
        </p:nvSpPr>
        <p:spPr>
          <a:xfrm>
            <a:off x="311699" y="1219349"/>
            <a:ext cx="8601073" cy="11849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nl-BE" b="1" dirty="0">
                <a:solidFill>
                  <a:srgbClr val="666666"/>
                </a:solidFill>
                <a:latin typeface="Segoe UI" panose="020B0502040204020203" pitchFamily="34" charset="0"/>
                <a:cs typeface="Segoe UI" panose="020B0502040204020203" pitchFamily="34" charset="0"/>
              </a:rPr>
              <a:t>‘Goed onderwijs’ </a:t>
            </a:r>
          </a:p>
          <a:p>
            <a:pPr>
              <a:spcBef>
                <a:spcPts val="600"/>
              </a:spcBef>
            </a:pPr>
            <a:r>
              <a:rPr lang="nl-BE" dirty="0">
                <a:solidFill>
                  <a:srgbClr val="666666"/>
                </a:solidFill>
                <a:latin typeface="Segoe UI" panose="020B0502040204020203" pitchFamily="34" charset="0"/>
                <a:cs typeface="Segoe UI" panose="020B0502040204020203" pitchFamily="34" charset="0"/>
              </a:rPr>
              <a:t>= ervaringsgericht, levensecht, beklijvend, betekenisvol</a:t>
            </a:r>
          </a:p>
          <a:p>
            <a:pPr>
              <a:spcBef>
                <a:spcPts val="600"/>
              </a:spcBef>
            </a:pPr>
            <a:r>
              <a:rPr lang="nl-BE" dirty="0">
                <a:solidFill>
                  <a:srgbClr val="666666"/>
                </a:solidFill>
                <a:latin typeface="Segoe UI" panose="020B0502040204020203" pitchFamily="34" charset="0"/>
                <a:cs typeface="Segoe UI" panose="020B0502040204020203" pitchFamily="34" charset="0"/>
              </a:rPr>
              <a:t>=&gt; langdurig, duurzaam en diep leren</a:t>
            </a:r>
          </a:p>
          <a:p>
            <a:pPr marL="285750" indent="-285750">
              <a:spcBef>
                <a:spcPts val="600"/>
              </a:spcBef>
              <a:buFont typeface="Segoe UI,Sans-Serif"/>
              <a:buChar char="‐"/>
            </a:pPr>
            <a:endParaRPr lang="nl-NL" dirty="0">
              <a:solidFill>
                <a:srgbClr val="66666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9047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4000" dirty="0">
                <a:latin typeface="Segoe UI"/>
                <a:cs typeface="Segoe UI"/>
              </a:rPr>
              <a:t>7. Ervaringscyclus</a:t>
            </a:r>
          </a:p>
        </p:txBody>
      </p:sp>
      <p:sp>
        <p:nvSpPr>
          <p:cNvPr id="2" name="Google Shape;185;p31">
            <a:extLst>
              <a:ext uri="{FF2B5EF4-FFF2-40B4-BE49-F238E27FC236}">
                <a16:creationId xmlns:a16="http://schemas.microsoft.com/office/drawing/2014/main" id="{5723D70C-FBB2-1995-47FB-E62C1176F2DB}"/>
              </a:ext>
            </a:extLst>
          </p:cNvPr>
          <p:cNvSpPr txBox="1">
            <a:spLocks/>
          </p:cNvSpPr>
          <p:nvPr/>
        </p:nvSpPr>
        <p:spPr>
          <a:xfrm>
            <a:off x="600949" y="1280627"/>
            <a:ext cx="3971051" cy="34659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eaLnBrk="1" hangingPunct="1">
              <a:lnSpc>
                <a:spcPct val="115000"/>
              </a:lnSpc>
              <a:spcBef>
                <a:spcPts val="1600"/>
              </a:spcBef>
              <a:spcAft>
                <a:spcPts val="160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marL="139700" indent="0" algn="ctr">
              <a:buSzPts val="1400"/>
              <a:buNone/>
            </a:pPr>
            <a:r>
              <a:rPr lang="nl-NL" sz="1400" b="1" dirty="0">
                <a:solidFill>
                  <a:srgbClr val="006C6D"/>
                </a:solidFill>
                <a:latin typeface="Segoe UI" panose="020B0502040204020203" pitchFamily="34" charset="0"/>
                <a:cs typeface="Segoe UI" panose="020B0502040204020203" pitchFamily="34" charset="0"/>
              </a:rPr>
              <a:t>Theorie (</a:t>
            </a:r>
            <a:r>
              <a:rPr lang="nl-NL" sz="1400" b="1" dirty="0" err="1">
                <a:solidFill>
                  <a:srgbClr val="006C6D"/>
                </a:solidFill>
                <a:latin typeface="Segoe UI" panose="020B0502040204020203" pitchFamily="34" charset="0"/>
                <a:cs typeface="Segoe UI" panose="020B0502040204020203" pitchFamily="34" charset="0"/>
              </a:rPr>
              <a:t>Kolb</a:t>
            </a:r>
            <a:r>
              <a:rPr lang="nl-NL" sz="1400" b="1" dirty="0">
                <a:solidFill>
                  <a:srgbClr val="006C6D"/>
                </a:solidFill>
                <a:latin typeface="Segoe UI" panose="020B0502040204020203" pitchFamily="34" charset="0"/>
                <a:cs typeface="Segoe UI" panose="020B0502040204020203" pitchFamily="34" charset="0"/>
              </a:rPr>
              <a:t>)</a:t>
            </a:r>
          </a:p>
          <a:p>
            <a:pPr marL="139700" indent="0">
              <a:buSzPts val="1400"/>
              <a:buNone/>
            </a:pPr>
            <a:endParaRPr lang="nl-NL" sz="1400" b="1" dirty="0">
              <a:latin typeface="Segoe UI" panose="020B0502040204020203" pitchFamily="34" charset="0"/>
              <a:cs typeface="Segoe UI" panose="020B0502040204020203" pitchFamily="34" charset="0"/>
            </a:endParaRPr>
          </a:p>
          <a:p>
            <a:pPr indent="-317500">
              <a:buSzPts val="1400"/>
              <a:buFont typeface="Source Code Pro"/>
              <a:buChar char="-"/>
            </a:pPr>
            <a:r>
              <a:rPr lang="nl-NL" sz="1400" dirty="0">
                <a:latin typeface="Segoe UI" panose="020B0502040204020203" pitchFamily="34" charset="0"/>
                <a:cs typeface="Segoe UI" panose="020B0502040204020203" pitchFamily="34" charset="0"/>
              </a:rPr>
              <a:t>Van ervaring naar </a:t>
            </a:r>
            <a:r>
              <a:rPr lang="nl-NL" sz="1400" b="1" dirty="0">
                <a:latin typeface="Segoe UI" panose="020B0502040204020203" pitchFamily="34" charset="0"/>
                <a:cs typeface="Segoe UI" panose="020B0502040204020203" pitchFamily="34" charset="0"/>
              </a:rPr>
              <a:t>leerkans</a:t>
            </a:r>
            <a:r>
              <a:rPr lang="nl-NL" sz="1400" dirty="0">
                <a:latin typeface="Segoe UI" panose="020B0502040204020203" pitchFamily="34" charset="0"/>
                <a:cs typeface="Segoe UI" panose="020B0502040204020203" pitchFamily="34" charset="0"/>
              </a:rPr>
              <a:t> (dus niet louter ‘ervaren’!!!)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Concrete </a:t>
            </a:r>
            <a:r>
              <a:rPr lang="nl-NL" sz="1400" dirty="0">
                <a:solidFill>
                  <a:srgbClr val="666666"/>
                </a:solidFill>
                <a:latin typeface="Segoe UI" panose="020B0502040204020203" pitchFamily="34" charset="0"/>
                <a:cs typeface="Segoe UI" panose="020B0502040204020203" pitchFamily="34" charset="0"/>
              </a:rPr>
              <a:t>ervaring</a:t>
            </a:r>
            <a:r>
              <a:rPr lang="nl-NL" sz="1400" dirty="0">
                <a:latin typeface="Segoe UI" panose="020B0502040204020203" pitchFamily="34" charset="0"/>
                <a:cs typeface="Segoe UI" panose="020B0502040204020203" pitchFamily="34" charset="0"/>
              </a:rPr>
              <a:t> &gt; reflecteren &gt; analyseren &gt; plannen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Van impressie naar expressie; binnenwereld en buitenwereld verbinden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Ervaring kan je ook inbrengen, stimuleren, aanbieden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Langdurig leereffect</a:t>
            </a:r>
          </a:p>
          <a:p>
            <a:pPr indent="-317500">
              <a:buSzPts val="1400"/>
              <a:buFont typeface="Source Code Pro"/>
              <a:buChar char="-"/>
            </a:pPr>
            <a:endParaRPr lang="nl-NL" sz="1400" dirty="0">
              <a:latin typeface="Segoe UI" panose="020B0502040204020203" pitchFamily="34" charset="0"/>
              <a:cs typeface="Segoe UI" panose="020B0502040204020203" pitchFamily="34" charset="0"/>
            </a:endParaRPr>
          </a:p>
          <a:p>
            <a:pPr indent="-317500">
              <a:buSzPts val="1400"/>
              <a:buFont typeface="Source Code Pro"/>
              <a:buChar char="-"/>
            </a:pPr>
            <a:endParaRPr lang="nl-NL" sz="1400" dirty="0">
              <a:latin typeface="Segoe UI" panose="020B0502040204020203" pitchFamily="34" charset="0"/>
              <a:cs typeface="Segoe UI" panose="020B0502040204020203" pitchFamily="34" charset="0"/>
            </a:endParaRPr>
          </a:p>
        </p:txBody>
      </p:sp>
      <p:sp>
        <p:nvSpPr>
          <p:cNvPr id="3" name="Google Shape;185;p31">
            <a:extLst>
              <a:ext uri="{FF2B5EF4-FFF2-40B4-BE49-F238E27FC236}">
                <a16:creationId xmlns:a16="http://schemas.microsoft.com/office/drawing/2014/main" id="{7F02F7BF-9133-9562-A42D-17E3D4EC1E2D}"/>
              </a:ext>
            </a:extLst>
          </p:cNvPr>
          <p:cNvSpPr txBox="1">
            <a:spLocks/>
          </p:cNvSpPr>
          <p:nvPr/>
        </p:nvSpPr>
        <p:spPr>
          <a:xfrm>
            <a:off x="4718859" y="1280627"/>
            <a:ext cx="3681802" cy="3336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eaLnBrk="1" hangingPunct="1">
              <a:lnSpc>
                <a:spcPct val="115000"/>
              </a:lnSpc>
              <a:spcBef>
                <a:spcPts val="1600"/>
              </a:spcBef>
              <a:spcAft>
                <a:spcPts val="160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marL="139700" indent="0" algn="ctr">
              <a:buSzPts val="1400"/>
              <a:buNone/>
            </a:pPr>
            <a:r>
              <a:rPr lang="nl-NL" sz="1400" b="1" dirty="0">
                <a:solidFill>
                  <a:srgbClr val="006C6D"/>
                </a:solidFill>
                <a:latin typeface="Segoe UI" panose="020B0502040204020203" pitchFamily="34" charset="0"/>
                <a:cs typeface="Segoe UI" panose="020B0502040204020203" pitchFamily="34" charset="0"/>
              </a:rPr>
              <a:t>In de praktijk</a:t>
            </a:r>
          </a:p>
          <a:p>
            <a:pPr indent="-317500">
              <a:buSzPts val="1400"/>
              <a:buFont typeface="Source Code Pro"/>
              <a:buChar char="-"/>
            </a:pPr>
            <a:endParaRPr lang="nl-NL" sz="1400" dirty="0">
              <a:latin typeface="Segoe UI" panose="020B0502040204020203" pitchFamily="34" charset="0"/>
              <a:cs typeface="Segoe UI" panose="020B0502040204020203" pitchFamily="34" charset="0"/>
            </a:endParaRPr>
          </a:p>
          <a:p>
            <a:pPr indent="-317500">
              <a:buSzPts val="1400"/>
              <a:buFont typeface="Source Code Pro"/>
              <a:buChar char="-"/>
            </a:pPr>
            <a:r>
              <a:rPr lang="nl-NL" sz="1400" dirty="0">
                <a:latin typeface="Segoe UI" panose="020B0502040204020203" pitchFamily="34" charset="0"/>
                <a:cs typeface="Segoe UI" panose="020B0502040204020203" pitchFamily="34" charset="0"/>
              </a:rPr>
              <a:t>Kring of ronde: ervaring beschrijven, verbreden, verdiepen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Werkstuk/onderzoek: vanuit impressie onderzoeken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Project: meerdere ervaringscycli </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Rijke leeromgeving: uitstappen, mensen uitnodigen in de klas, ontdekhoeken/-dozen/-boeken, educatief aanbod buurt (bib, erfgoed, academie,…)</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Vijf-vragenmodel</a:t>
            </a:r>
          </a:p>
          <a:p>
            <a:pPr indent="-317500">
              <a:buSzPts val="1400"/>
              <a:buFont typeface="Source Code Pro"/>
              <a:buChar char="-"/>
            </a:pPr>
            <a:endParaRPr lang="nl-NL" sz="1400" dirty="0">
              <a:latin typeface="Segoe UI" panose="020B0502040204020203" pitchFamily="34" charset="0"/>
              <a:cs typeface="Segoe UI" panose="020B0502040204020203" pitchFamily="34" charset="0"/>
            </a:endParaRPr>
          </a:p>
          <a:p>
            <a:pPr indent="-317500">
              <a:buSzPts val="1400"/>
              <a:buFont typeface="Source Code Pro"/>
              <a:buChar char="-"/>
            </a:pPr>
            <a:endParaRPr lang="nl-NL" sz="1400" dirty="0">
              <a:latin typeface="Segoe UI" panose="020B0502040204020203" pitchFamily="34" charset="0"/>
              <a:cs typeface="Segoe UI" panose="020B0502040204020203" pitchFamily="34" charset="0"/>
            </a:endParaRPr>
          </a:p>
        </p:txBody>
      </p:sp>
      <p:pic>
        <p:nvPicPr>
          <p:cNvPr id="4" name="Afbeelding 3" descr="Afbeelding met tekst&#10;&#10;Automatisch gegenereerde beschrijving">
            <a:extLst>
              <a:ext uri="{FF2B5EF4-FFF2-40B4-BE49-F238E27FC236}">
                <a16:creationId xmlns:a16="http://schemas.microsoft.com/office/drawing/2014/main" id="{A85FB1BD-C523-125A-01D2-6209285358E3}"/>
              </a:ext>
            </a:extLst>
          </p:cNvPr>
          <p:cNvPicPr>
            <a:picLocks noChangeAspect="1"/>
          </p:cNvPicPr>
          <p:nvPr/>
        </p:nvPicPr>
        <p:blipFill>
          <a:blip r:embed="rId3"/>
          <a:stretch>
            <a:fillRect/>
          </a:stretch>
        </p:blipFill>
        <p:spPr>
          <a:xfrm>
            <a:off x="8554412" y="118572"/>
            <a:ext cx="555775" cy="786104"/>
          </a:xfrm>
          <a:prstGeom prst="rect">
            <a:avLst/>
          </a:prstGeom>
        </p:spPr>
      </p:pic>
      <p:sp>
        <p:nvSpPr>
          <p:cNvPr id="5" name="Tekstvak 4">
            <a:extLst>
              <a:ext uri="{FF2B5EF4-FFF2-40B4-BE49-F238E27FC236}">
                <a16:creationId xmlns:a16="http://schemas.microsoft.com/office/drawing/2014/main" id="{B39A6C14-125A-8C57-F8B9-A58008AE4BAB}"/>
              </a:ext>
            </a:extLst>
          </p:cNvPr>
          <p:cNvSpPr txBox="1"/>
          <p:nvPr/>
        </p:nvSpPr>
        <p:spPr>
          <a:xfrm>
            <a:off x="6540759" y="118572"/>
            <a:ext cx="2013653" cy="553998"/>
          </a:xfrm>
          <a:prstGeom prst="rect">
            <a:avLst/>
          </a:prstGeom>
          <a:noFill/>
          <a:ln>
            <a:solidFill>
              <a:srgbClr val="006C6D"/>
            </a:solidFill>
          </a:ln>
        </p:spPr>
        <p:txBody>
          <a:bodyPr wrap="square" rtlCol="0">
            <a:spAutoFit/>
          </a:bodyPr>
          <a:lstStyle/>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Ervaringsleren en –cyclus</a:t>
            </a:r>
          </a:p>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Vijfvragenmodel</a:t>
            </a:r>
          </a:p>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Kring/ronde</a:t>
            </a:r>
          </a:p>
        </p:txBody>
      </p:sp>
    </p:spTree>
    <p:extLst>
      <p:ext uri="{BB962C8B-B14F-4D97-AF65-F5344CB8AC3E}">
        <p14:creationId xmlns:p14="http://schemas.microsoft.com/office/powerpoint/2010/main" val="320188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diagram&#10;&#10;Automatisch gegenereerde beschrijving">
            <a:extLst>
              <a:ext uri="{FF2B5EF4-FFF2-40B4-BE49-F238E27FC236}">
                <a16:creationId xmlns:a16="http://schemas.microsoft.com/office/drawing/2014/main" id="{EA0983DE-E89B-5F7C-DFFF-DCFFC11EF41C}"/>
              </a:ext>
            </a:extLst>
          </p:cNvPr>
          <p:cNvPicPr>
            <a:picLocks noChangeAspect="1"/>
          </p:cNvPicPr>
          <p:nvPr/>
        </p:nvPicPr>
        <p:blipFill>
          <a:blip r:embed="rId2"/>
          <a:stretch>
            <a:fillRect/>
          </a:stretch>
        </p:blipFill>
        <p:spPr>
          <a:xfrm>
            <a:off x="945931" y="-1037"/>
            <a:ext cx="7252137" cy="5144537"/>
          </a:xfrm>
          <a:prstGeom prst="rect">
            <a:avLst/>
          </a:prstGeom>
        </p:spPr>
      </p:pic>
    </p:spTree>
    <p:extLst>
      <p:ext uri="{BB962C8B-B14F-4D97-AF65-F5344CB8AC3E}">
        <p14:creationId xmlns:p14="http://schemas.microsoft.com/office/powerpoint/2010/main" val="3525539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CD6AB-14F1-A1A2-89BB-E10CBBBC2ED3}"/>
              </a:ext>
            </a:extLst>
          </p:cNvPr>
          <p:cNvSpPr>
            <a:spLocks noGrp="1"/>
          </p:cNvSpPr>
          <p:nvPr>
            <p:ph type="title"/>
          </p:nvPr>
        </p:nvSpPr>
        <p:spPr/>
        <p:txBody>
          <a:bodyPr/>
          <a:lstStyle/>
          <a:p>
            <a:r>
              <a:rPr lang="nl-BE" dirty="0">
                <a:solidFill>
                  <a:schemeClr val="bg2"/>
                </a:solidFill>
              </a:rPr>
              <a:t>7. Ervaringscyclus</a:t>
            </a:r>
          </a:p>
        </p:txBody>
      </p:sp>
      <p:sp>
        <p:nvSpPr>
          <p:cNvPr id="7" name="Tekstvak 6">
            <a:extLst>
              <a:ext uri="{FF2B5EF4-FFF2-40B4-BE49-F238E27FC236}">
                <a16:creationId xmlns:a16="http://schemas.microsoft.com/office/drawing/2014/main" id="{E6FEAA2B-C61A-8214-46B8-4F633D94CAF9}"/>
              </a:ext>
            </a:extLst>
          </p:cNvPr>
          <p:cNvSpPr txBox="1"/>
          <p:nvPr/>
        </p:nvSpPr>
        <p:spPr>
          <a:xfrm>
            <a:off x="6136714" y="2444480"/>
            <a:ext cx="2342973" cy="307777"/>
          </a:xfrm>
          <a:prstGeom prst="rect">
            <a:avLst/>
          </a:prstGeom>
          <a:noFill/>
        </p:spPr>
        <p:txBody>
          <a:bodyPr wrap="square" rtlCol="0">
            <a:spAutoFit/>
          </a:bodyPr>
          <a:lstStyle/>
          <a:p>
            <a:pPr algn="ctr"/>
            <a:r>
              <a:rPr lang="nl-BE" dirty="0">
                <a:latin typeface="Segoe UI" panose="020B0502040204020203" pitchFamily="34" charset="0"/>
                <a:cs typeface="Segoe UI" panose="020B0502040204020203" pitchFamily="34" charset="0"/>
              </a:rPr>
              <a:t>Experiment plannen</a:t>
            </a:r>
          </a:p>
        </p:txBody>
      </p:sp>
      <p:pic>
        <p:nvPicPr>
          <p:cNvPr id="5" name="Afbeelding 4" descr="Afbeelding met persoon, groep&#10;&#10;Automatisch gegenereerde beschrijving">
            <a:extLst>
              <a:ext uri="{FF2B5EF4-FFF2-40B4-BE49-F238E27FC236}">
                <a16:creationId xmlns:a16="http://schemas.microsoft.com/office/drawing/2014/main" id="{57C79D5F-15DC-C8D9-7B2D-926E855F85A6}"/>
              </a:ext>
            </a:extLst>
          </p:cNvPr>
          <p:cNvPicPr>
            <a:picLocks noChangeAspect="1"/>
          </p:cNvPicPr>
          <p:nvPr/>
        </p:nvPicPr>
        <p:blipFill>
          <a:blip r:embed="rId2"/>
          <a:stretch>
            <a:fillRect/>
          </a:stretch>
        </p:blipFill>
        <p:spPr>
          <a:xfrm>
            <a:off x="5920273" y="2752257"/>
            <a:ext cx="2775857" cy="2081893"/>
          </a:xfrm>
          <a:prstGeom prst="rect">
            <a:avLst/>
          </a:prstGeom>
        </p:spPr>
      </p:pic>
      <p:pic>
        <p:nvPicPr>
          <p:cNvPr id="8" name="Afbeelding 7" descr="Afbeelding met boom, buiten&#10;&#10;Automatisch gegenereerde beschrijving">
            <a:extLst>
              <a:ext uri="{FF2B5EF4-FFF2-40B4-BE49-F238E27FC236}">
                <a16:creationId xmlns:a16="http://schemas.microsoft.com/office/drawing/2014/main" id="{4FD80B43-72B8-C8E7-7590-9704B9109292}"/>
              </a:ext>
            </a:extLst>
          </p:cNvPr>
          <p:cNvPicPr>
            <a:picLocks noChangeAspect="1"/>
          </p:cNvPicPr>
          <p:nvPr/>
        </p:nvPicPr>
        <p:blipFill rotWithShape="1">
          <a:blip r:embed="rId3"/>
          <a:srcRect r="27143"/>
          <a:stretch/>
        </p:blipFill>
        <p:spPr>
          <a:xfrm rot="5400000">
            <a:off x="399379" y="1504648"/>
            <a:ext cx="1778651" cy="1830962"/>
          </a:xfrm>
          <a:prstGeom prst="rect">
            <a:avLst/>
          </a:prstGeom>
        </p:spPr>
      </p:pic>
      <p:sp>
        <p:nvSpPr>
          <p:cNvPr id="9" name="Tekstvak 8">
            <a:extLst>
              <a:ext uri="{FF2B5EF4-FFF2-40B4-BE49-F238E27FC236}">
                <a16:creationId xmlns:a16="http://schemas.microsoft.com/office/drawing/2014/main" id="{20AFCAE4-F1A0-7E15-6303-D4031F81968E}"/>
              </a:ext>
            </a:extLst>
          </p:cNvPr>
          <p:cNvSpPr txBox="1"/>
          <p:nvPr/>
        </p:nvSpPr>
        <p:spPr>
          <a:xfrm>
            <a:off x="273298" y="1219526"/>
            <a:ext cx="2342973" cy="307777"/>
          </a:xfrm>
          <a:prstGeom prst="rect">
            <a:avLst/>
          </a:prstGeom>
          <a:noFill/>
        </p:spPr>
        <p:txBody>
          <a:bodyPr wrap="square" rtlCol="0">
            <a:spAutoFit/>
          </a:bodyPr>
          <a:lstStyle/>
          <a:p>
            <a:pPr algn="ctr"/>
            <a:r>
              <a:rPr lang="nl-BE" dirty="0">
                <a:latin typeface="Segoe UI" panose="020B0502040204020203" pitchFamily="34" charset="0"/>
                <a:cs typeface="Segoe UI" panose="020B0502040204020203" pitchFamily="34" charset="0"/>
              </a:rPr>
              <a:t>Rijke leeromgeving</a:t>
            </a:r>
          </a:p>
        </p:txBody>
      </p:sp>
      <p:pic>
        <p:nvPicPr>
          <p:cNvPr id="15" name="Afbeelding 14" descr="Afbeelding met tekst&#10;&#10;Automatisch gegenereerde beschrijving">
            <a:extLst>
              <a:ext uri="{FF2B5EF4-FFF2-40B4-BE49-F238E27FC236}">
                <a16:creationId xmlns:a16="http://schemas.microsoft.com/office/drawing/2014/main" id="{22061C9A-CC4D-C51E-621A-93D1686B3A8C}"/>
              </a:ext>
            </a:extLst>
          </p:cNvPr>
          <p:cNvPicPr>
            <a:picLocks noChangeAspect="1"/>
          </p:cNvPicPr>
          <p:nvPr/>
        </p:nvPicPr>
        <p:blipFill rotWithShape="1">
          <a:blip r:embed="rId4"/>
          <a:srcRect l="7188" t="23710" r="3802" b="23810"/>
          <a:stretch/>
        </p:blipFill>
        <p:spPr>
          <a:xfrm>
            <a:off x="2678409" y="1650799"/>
            <a:ext cx="2342973" cy="1841899"/>
          </a:xfrm>
          <a:prstGeom prst="rect">
            <a:avLst/>
          </a:prstGeom>
        </p:spPr>
      </p:pic>
      <p:sp>
        <p:nvSpPr>
          <p:cNvPr id="19" name="Tekstvak 18">
            <a:extLst>
              <a:ext uri="{FF2B5EF4-FFF2-40B4-BE49-F238E27FC236}">
                <a16:creationId xmlns:a16="http://schemas.microsoft.com/office/drawing/2014/main" id="{0F026A95-C3E7-16CC-CD20-515C92682344}"/>
              </a:ext>
            </a:extLst>
          </p:cNvPr>
          <p:cNvSpPr txBox="1"/>
          <p:nvPr/>
        </p:nvSpPr>
        <p:spPr>
          <a:xfrm>
            <a:off x="2716197" y="1117093"/>
            <a:ext cx="2342973" cy="523220"/>
          </a:xfrm>
          <a:prstGeom prst="rect">
            <a:avLst/>
          </a:prstGeom>
          <a:noFill/>
        </p:spPr>
        <p:txBody>
          <a:bodyPr wrap="square" rtlCol="0">
            <a:spAutoFit/>
          </a:bodyPr>
          <a:lstStyle/>
          <a:p>
            <a:pPr algn="ctr"/>
            <a:r>
              <a:rPr lang="nl-BE" dirty="0">
                <a:latin typeface="Segoe UI" panose="020B0502040204020203" pitchFamily="34" charset="0"/>
                <a:cs typeface="Segoe UI" panose="020B0502040204020203" pitchFamily="34" charset="0"/>
              </a:rPr>
              <a:t>Beschrijven, impressie, reflecteren</a:t>
            </a:r>
          </a:p>
        </p:txBody>
      </p:sp>
      <p:pic>
        <p:nvPicPr>
          <p:cNvPr id="22" name="Afbeelding 21">
            <a:extLst>
              <a:ext uri="{FF2B5EF4-FFF2-40B4-BE49-F238E27FC236}">
                <a16:creationId xmlns:a16="http://schemas.microsoft.com/office/drawing/2014/main" id="{6E4F28B6-3467-CF3B-1F14-187E3F70495B}"/>
              </a:ext>
            </a:extLst>
          </p:cNvPr>
          <p:cNvPicPr>
            <a:picLocks noChangeAspect="1"/>
          </p:cNvPicPr>
          <p:nvPr/>
        </p:nvPicPr>
        <p:blipFill rotWithShape="1">
          <a:blip r:embed="rId5"/>
          <a:srcRect t="10785" b="14495"/>
          <a:stretch/>
        </p:blipFill>
        <p:spPr>
          <a:xfrm>
            <a:off x="6392719" y="551505"/>
            <a:ext cx="1830962" cy="1824132"/>
          </a:xfrm>
          <a:prstGeom prst="rect">
            <a:avLst/>
          </a:prstGeom>
        </p:spPr>
      </p:pic>
      <p:sp>
        <p:nvSpPr>
          <p:cNvPr id="24" name="Tekstvak 23">
            <a:extLst>
              <a:ext uri="{FF2B5EF4-FFF2-40B4-BE49-F238E27FC236}">
                <a16:creationId xmlns:a16="http://schemas.microsoft.com/office/drawing/2014/main" id="{9F1A1202-2DE4-BA77-E230-1B6E63AC7126}"/>
              </a:ext>
            </a:extLst>
          </p:cNvPr>
          <p:cNvSpPr txBox="1"/>
          <p:nvPr/>
        </p:nvSpPr>
        <p:spPr>
          <a:xfrm>
            <a:off x="6136713" y="208698"/>
            <a:ext cx="2342973" cy="307777"/>
          </a:xfrm>
          <a:prstGeom prst="rect">
            <a:avLst/>
          </a:prstGeom>
          <a:noFill/>
        </p:spPr>
        <p:txBody>
          <a:bodyPr wrap="square" rtlCol="0">
            <a:spAutoFit/>
          </a:bodyPr>
          <a:lstStyle/>
          <a:p>
            <a:pPr algn="ctr"/>
            <a:r>
              <a:rPr lang="nl-BE" dirty="0">
                <a:latin typeface="Segoe UI" panose="020B0502040204020203" pitchFamily="34" charset="0"/>
                <a:cs typeface="Segoe UI" panose="020B0502040204020203" pitchFamily="34" charset="0"/>
              </a:rPr>
              <a:t>Conceptualiseren</a:t>
            </a:r>
          </a:p>
        </p:txBody>
      </p:sp>
      <p:pic>
        <p:nvPicPr>
          <p:cNvPr id="28" name="Afbeelding 27" descr="Afbeelding met tekst, persoon, kind, binnen&#10;&#10;Automatisch gegenereerde beschrijving">
            <a:extLst>
              <a:ext uri="{FF2B5EF4-FFF2-40B4-BE49-F238E27FC236}">
                <a16:creationId xmlns:a16="http://schemas.microsoft.com/office/drawing/2014/main" id="{EEAA9477-3885-7A43-8C2B-A1C67347FE5F}"/>
              </a:ext>
            </a:extLst>
          </p:cNvPr>
          <p:cNvPicPr>
            <a:picLocks noChangeAspect="1"/>
          </p:cNvPicPr>
          <p:nvPr/>
        </p:nvPicPr>
        <p:blipFill>
          <a:blip r:embed="rId6"/>
          <a:stretch>
            <a:fillRect/>
          </a:stretch>
        </p:blipFill>
        <p:spPr>
          <a:xfrm>
            <a:off x="2674078" y="3557153"/>
            <a:ext cx="2339745" cy="1558855"/>
          </a:xfrm>
          <a:prstGeom prst="rect">
            <a:avLst/>
          </a:prstGeom>
        </p:spPr>
      </p:pic>
      <p:pic>
        <p:nvPicPr>
          <p:cNvPr id="38" name="Afbeelding 37" descr="Afbeelding met persoon, kind, jongen, jong&#10;&#10;Automatisch gegenereerde beschrijving">
            <a:extLst>
              <a:ext uri="{FF2B5EF4-FFF2-40B4-BE49-F238E27FC236}">
                <a16:creationId xmlns:a16="http://schemas.microsoft.com/office/drawing/2014/main" id="{DE55BB19-FEBA-818B-E814-67E23B3CA4C4}"/>
              </a:ext>
            </a:extLst>
          </p:cNvPr>
          <p:cNvPicPr>
            <a:picLocks noChangeAspect="1"/>
          </p:cNvPicPr>
          <p:nvPr/>
        </p:nvPicPr>
        <p:blipFill>
          <a:blip r:embed="rId7"/>
          <a:stretch>
            <a:fillRect/>
          </a:stretch>
        </p:blipFill>
        <p:spPr>
          <a:xfrm>
            <a:off x="373223" y="3492698"/>
            <a:ext cx="2023726" cy="1517795"/>
          </a:xfrm>
          <a:prstGeom prst="rect">
            <a:avLst/>
          </a:prstGeom>
        </p:spPr>
      </p:pic>
    </p:spTree>
    <p:extLst>
      <p:ext uri="{BB962C8B-B14F-4D97-AF65-F5344CB8AC3E}">
        <p14:creationId xmlns:p14="http://schemas.microsoft.com/office/powerpoint/2010/main" val="29159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nl-BE" dirty="0">
                <a:latin typeface="Segoe UI" panose="020B0502040204020203" pitchFamily="34" charset="0"/>
                <a:cs typeface="Segoe UI" panose="020B0502040204020203" pitchFamily="34" charset="0"/>
              </a:rPr>
              <a:t>Werkstuk</a:t>
            </a:r>
            <a:endParaRP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5613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B8A1-A230-447B-A9DB-9EB37F2FE42C}"/>
              </a:ext>
            </a:extLst>
          </p:cNvPr>
          <p:cNvSpPr>
            <a:spLocks noGrp="1"/>
          </p:cNvSpPr>
          <p:nvPr>
            <p:ph type="title"/>
          </p:nvPr>
        </p:nvSpPr>
        <p:spPr>
          <a:xfrm>
            <a:off x="311700" y="257681"/>
            <a:ext cx="8520600" cy="761822"/>
          </a:xfrm>
        </p:spPr>
        <p:txBody>
          <a:bodyPr/>
          <a:lstStyle/>
          <a:p>
            <a:r>
              <a:rPr lang="nl-BE" dirty="0"/>
              <a:t>‘Werkstuk’ in de drie sporen</a:t>
            </a:r>
          </a:p>
        </p:txBody>
      </p:sp>
      <p:sp>
        <p:nvSpPr>
          <p:cNvPr id="5" name="Tijdelijke aanduiding voor tekst 4">
            <a:extLst>
              <a:ext uri="{FF2B5EF4-FFF2-40B4-BE49-F238E27FC236}">
                <a16:creationId xmlns:a16="http://schemas.microsoft.com/office/drawing/2014/main" id="{95B60DCA-BCB0-5685-D09B-4E5B98CD1A79}"/>
              </a:ext>
            </a:extLst>
          </p:cNvPr>
          <p:cNvSpPr>
            <a:spLocks noGrp="1"/>
          </p:cNvSpPr>
          <p:nvPr>
            <p:ph type="body" idx="1"/>
          </p:nvPr>
        </p:nvSpPr>
        <p:spPr>
          <a:xfrm>
            <a:off x="4253080" y="1239185"/>
            <a:ext cx="3999900" cy="3340200"/>
          </a:xfrm>
          <a:ln>
            <a:solidFill>
              <a:srgbClr val="666666"/>
            </a:solidFill>
          </a:ln>
        </p:spPr>
        <p:txBody>
          <a:bodyPr/>
          <a:lstStyle/>
          <a:p>
            <a:r>
              <a:rPr lang="nl-BE" dirty="0"/>
              <a:t>Vooral in </a:t>
            </a:r>
            <a:r>
              <a:rPr lang="nl-BE" b="1" dirty="0"/>
              <a:t>spoor 2</a:t>
            </a:r>
          </a:p>
          <a:p>
            <a:endParaRPr lang="nl-BE" dirty="0"/>
          </a:p>
          <a:p>
            <a:r>
              <a:rPr lang="nl-BE" dirty="0"/>
              <a:t>Zeker ook in </a:t>
            </a:r>
            <a:r>
              <a:rPr lang="nl-BE" b="1" dirty="0"/>
              <a:t>spoor 3</a:t>
            </a:r>
            <a:r>
              <a:rPr lang="nl-BE" dirty="0"/>
              <a:t>: </a:t>
            </a:r>
            <a:r>
              <a:rPr lang="nl-BE" dirty="0">
                <a:latin typeface="Segoe UI" panose="020B0502040204020203" pitchFamily="34" charset="0"/>
                <a:cs typeface="Segoe UI" panose="020B0502040204020203" pitchFamily="34" charset="0"/>
              </a:rPr>
              <a:t>bijv. drie reispaspoorten per kind per schooljaar</a:t>
            </a:r>
          </a:p>
          <a:p>
            <a:endParaRPr lang="nl-BE" dirty="0">
              <a:latin typeface="Segoe UI" panose="020B0502040204020203" pitchFamily="34" charset="0"/>
              <a:cs typeface="Segoe UI" panose="020B0502040204020203" pitchFamily="34" charset="0"/>
            </a:endParaRPr>
          </a:p>
          <a:p>
            <a:r>
              <a:rPr lang="nl-BE" dirty="0"/>
              <a:t>En misschien ook in </a:t>
            </a:r>
            <a:r>
              <a:rPr lang="nl-BE" b="1" dirty="0"/>
              <a:t>spoor 1</a:t>
            </a:r>
            <a:r>
              <a:rPr lang="nl-BE" dirty="0"/>
              <a:t>: </a:t>
            </a:r>
          </a:p>
          <a:p>
            <a:pPr lvl="1">
              <a:lnSpc>
                <a:spcPct val="100000"/>
              </a:lnSpc>
              <a:spcBef>
                <a:spcPts val="600"/>
              </a:spcBef>
            </a:pPr>
            <a:r>
              <a:rPr lang="nl-BE" dirty="0">
                <a:latin typeface="Segoe UI" panose="020B0502040204020203" pitchFamily="34" charset="0"/>
                <a:cs typeface="Segoe UI" panose="020B0502040204020203" pitchFamily="34" charset="0"/>
              </a:rPr>
              <a:t>bijv. jaarlijkse lentefietstocht leidt steeds tot boeiende werkstukken en onderzoekjes</a:t>
            </a:r>
          </a:p>
          <a:p>
            <a:pPr lvl="1">
              <a:lnSpc>
                <a:spcPct val="100000"/>
              </a:lnSpc>
              <a:spcBef>
                <a:spcPts val="600"/>
              </a:spcBef>
            </a:pPr>
            <a:r>
              <a:rPr lang="nl-BE" dirty="0">
                <a:latin typeface="Segoe UI" panose="020B0502040204020203" pitchFamily="34" charset="0"/>
                <a:cs typeface="Segoe UI" panose="020B0502040204020203" pitchFamily="34" charset="0"/>
              </a:rPr>
              <a:t>bijv. zelfstandig techniekmoment op maandag</a:t>
            </a:r>
          </a:p>
        </p:txBody>
      </p:sp>
      <p:pic>
        <p:nvPicPr>
          <p:cNvPr id="7" name="Afbeelding 6">
            <a:extLst>
              <a:ext uri="{FF2B5EF4-FFF2-40B4-BE49-F238E27FC236}">
                <a16:creationId xmlns:a16="http://schemas.microsoft.com/office/drawing/2014/main" id="{4CC422B0-4714-91EB-156A-B53965E89614}"/>
              </a:ext>
            </a:extLst>
          </p:cNvPr>
          <p:cNvPicPr>
            <a:picLocks noChangeAspect="1"/>
          </p:cNvPicPr>
          <p:nvPr/>
        </p:nvPicPr>
        <p:blipFill rotWithShape="1">
          <a:blip r:embed="rId3"/>
          <a:srcRect l="7701" t="18187" r="54713" b="7841"/>
          <a:stretch/>
        </p:blipFill>
        <p:spPr>
          <a:xfrm>
            <a:off x="578069" y="1006912"/>
            <a:ext cx="3436884" cy="3804746"/>
          </a:xfrm>
          <a:prstGeom prst="rect">
            <a:avLst/>
          </a:prstGeom>
        </p:spPr>
      </p:pic>
    </p:spTree>
    <p:extLst>
      <p:ext uri="{BB962C8B-B14F-4D97-AF65-F5344CB8AC3E}">
        <p14:creationId xmlns:p14="http://schemas.microsoft.com/office/powerpoint/2010/main" val="66453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133DA-2694-8B27-AC5E-12D05A318809}"/>
              </a:ext>
            </a:extLst>
          </p:cNvPr>
          <p:cNvSpPr>
            <a:spLocks noGrp="1"/>
          </p:cNvSpPr>
          <p:nvPr>
            <p:ph type="title"/>
          </p:nvPr>
        </p:nvSpPr>
        <p:spPr>
          <a:xfrm>
            <a:off x="293437" y="724200"/>
            <a:ext cx="4045200" cy="1710300"/>
          </a:xfrm>
        </p:spPr>
        <p:txBody>
          <a:bodyPr anchor="ctr"/>
          <a:lstStyle/>
          <a:p>
            <a:r>
              <a:rPr lang="nl-BE" dirty="0"/>
              <a:t>Hoe gaan we te werk?</a:t>
            </a:r>
          </a:p>
        </p:txBody>
      </p:sp>
      <p:sp>
        <p:nvSpPr>
          <p:cNvPr id="4" name="Tijdelijke aanduiding voor tekst 3">
            <a:extLst>
              <a:ext uri="{FF2B5EF4-FFF2-40B4-BE49-F238E27FC236}">
                <a16:creationId xmlns:a16="http://schemas.microsoft.com/office/drawing/2014/main" id="{3AF72FAE-20A2-DA9D-6EEE-CAD4B5DA1EFB}"/>
              </a:ext>
            </a:extLst>
          </p:cNvPr>
          <p:cNvSpPr>
            <a:spLocks noGrp="1"/>
          </p:cNvSpPr>
          <p:nvPr>
            <p:ph type="body" idx="2"/>
          </p:nvPr>
        </p:nvSpPr>
        <p:spPr/>
        <p:txBody>
          <a:bodyPr/>
          <a:lstStyle/>
          <a:p>
            <a:pPr rtl="0" fontAlgn="ctr">
              <a:spcBef>
                <a:spcPts val="0"/>
              </a:spcBef>
              <a:spcAft>
                <a:spcPts val="0"/>
              </a:spcAft>
            </a:pPr>
            <a:r>
              <a:rPr lang="nl-BE" sz="1800" dirty="0">
                <a:effectLst/>
                <a:latin typeface="Segoe UI" panose="020B0502040204020203" pitchFamily="34" charset="0"/>
              </a:rPr>
              <a:t>Aandachtspunt bespreken</a:t>
            </a:r>
          </a:p>
          <a:p>
            <a:pPr rtl="0" fontAlgn="ctr">
              <a:spcBef>
                <a:spcPts val="0"/>
              </a:spcBef>
              <a:spcAft>
                <a:spcPts val="0"/>
              </a:spcAft>
            </a:pPr>
            <a:endParaRPr lang="nl-BE" dirty="0"/>
          </a:p>
          <a:p>
            <a:pPr fontAlgn="ctr"/>
            <a:r>
              <a:rPr lang="nl-BE" sz="1800" dirty="0">
                <a:effectLst/>
                <a:latin typeface="Segoe UI"/>
                <a:cs typeface="Segoe UI"/>
              </a:rPr>
              <a:t>Enkele voorbeelden doornemen in je groepje</a:t>
            </a:r>
            <a:r>
              <a:rPr lang="nl-BE" dirty="0">
                <a:latin typeface="Segoe UI"/>
                <a:cs typeface="Segoe UI"/>
              </a:rPr>
              <a:t> (ook eigen meegebracht materiaal)</a:t>
            </a:r>
            <a:endParaRPr lang="nl-BE" sz="1800" dirty="0">
              <a:effectLst/>
              <a:highlight>
                <a:srgbClr val="FFFFFF"/>
              </a:highlight>
              <a:latin typeface="Segoe UI" panose="020B0502040204020203" pitchFamily="34" charset="0"/>
            </a:endParaRPr>
          </a:p>
          <a:p>
            <a:pPr rtl="0" fontAlgn="ctr">
              <a:spcBef>
                <a:spcPts val="0"/>
              </a:spcBef>
              <a:spcAft>
                <a:spcPts val="0"/>
              </a:spcAft>
            </a:pPr>
            <a:endParaRPr lang="nl-BE" dirty="0"/>
          </a:p>
          <a:p>
            <a:pPr rtl="0" fontAlgn="ctr">
              <a:spcBef>
                <a:spcPts val="0"/>
              </a:spcBef>
              <a:spcAft>
                <a:spcPts val="0"/>
              </a:spcAft>
            </a:pPr>
            <a:r>
              <a:rPr lang="nl-BE" sz="1800" dirty="0">
                <a:effectLst/>
                <a:latin typeface="Segoe UI" panose="020B0502040204020203" pitchFamily="34" charset="0"/>
              </a:rPr>
              <a:t>Noteren wat je wil mee nemen of onthouden</a:t>
            </a:r>
          </a:p>
        </p:txBody>
      </p:sp>
      <p:pic>
        <p:nvPicPr>
          <p:cNvPr id="6" name="Afbeelding 5">
            <a:extLst>
              <a:ext uri="{FF2B5EF4-FFF2-40B4-BE49-F238E27FC236}">
                <a16:creationId xmlns:a16="http://schemas.microsoft.com/office/drawing/2014/main" id="{8654DA4E-AE51-D654-A7FA-C331314E393E}"/>
              </a:ext>
            </a:extLst>
          </p:cNvPr>
          <p:cNvPicPr>
            <a:picLocks noChangeAspect="1"/>
          </p:cNvPicPr>
          <p:nvPr/>
        </p:nvPicPr>
        <p:blipFill>
          <a:blip r:embed="rId3"/>
          <a:stretch>
            <a:fillRect/>
          </a:stretch>
        </p:blipFill>
        <p:spPr>
          <a:xfrm>
            <a:off x="1125412" y="2166090"/>
            <a:ext cx="2381250" cy="2381250"/>
          </a:xfrm>
          <a:prstGeom prst="rect">
            <a:avLst/>
          </a:prstGeom>
        </p:spPr>
      </p:pic>
    </p:spTree>
    <p:extLst>
      <p:ext uri="{BB962C8B-B14F-4D97-AF65-F5344CB8AC3E}">
        <p14:creationId xmlns:p14="http://schemas.microsoft.com/office/powerpoint/2010/main" val="7255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B8A1-A230-447B-A9DB-9EB37F2FE42C}"/>
              </a:ext>
            </a:extLst>
          </p:cNvPr>
          <p:cNvSpPr>
            <a:spLocks noGrp="1"/>
          </p:cNvSpPr>
          <p:nvPr>
            <p:ph type="title"/>
          </p:nvPr>
        </p:nvSpPr>
        <p:spPr>
          <a:xfrm>
            <a:off x="311700" y="257681"/>
            <a:ext cx="8520600" cy="761822"/>
          </a:xfrm>
        </p:spPr>
        <p:txBody>
          <a:bodyPr/>
          <a:lstStyle/>
          <a:p>
            <a:r>
              <a:rPr lang="nl-BE" sz="3200" dirty="0"/>
              <a:t>Werkstuk: inzoomen op aandachtspunten</a:t>
            </a:r>
          </a:p>
        </p:txBody>
      </p:sp>
      <p:sp>
        <p:nvSpPr>
          <p:cNvPr id="3" name="Tijdelijke aanduiding voor tekst 2">
            <a:extLst>
              <a:ext uri="{FF2B5EF4-FFF2-40B4-BE49-F238E27FC236}">
                <a16:creationId xmlns:a16="http://schemas.microsoft.com/office/drawing/2014/main" id="{DA564E0E-2FCE-4ED7-82D2-1B7A213B5C01}"/>
              </a:ext>
            </a:extLst>
          </p:cNvPr>
          <p:cNvSpPr>
            <a:spLocks noGrp="1"/>
          </p:cNvSpPr>
          <p:nvPr>
            <p:ph type="body" idx="1"/>
          </p:nvPr>
        </p:nvSpPr>
        <p:spPr>
          <a:xfrm>
            <a:off x="311699" y="1019503"/>
            <a:ext cx="8520599" cy="3549371"/>
          </a:xfrm>
        </p:spPr>
        <p:txBody>
          <a:bodyPr/>
          <a:lstStyle/>
          <a:p>
            <a:r>
              <a:rPr lang="nl-BE" dirty="0"/>
              <a:t>‘Er is een wezenlijk verschil tussen opzoeken en </a:t>
            </a:r>
            <a:r>
              <a:rPr lang="nl-BE" b="1" dirty="0"/>
              <a:t>onderzoeken</a:t>
            </a:r>
            <a:r>
              <a:rPr lang="nl-BE" dirty="0"/>
              <a:t>’</a:t>
            </a:r>
            <a:endParaRPr lang="nl-NL" dirty="0"/>
          </a:p>
          <a:p>
            <a:r>
              <a:rPr lang="nl-NL" dirty="0"/>
              <a:t>Alle </a:t>
            </a:r>
            <a:r>
              <a:rPr lang="nl-NL" b="1" dirty="0"/>
              <a:t>zintuigen</a:t>
            </a:r>
            <a:r>
              <a:rPr lang="nl-NL" dirty="0"/>
              <a:t> beroeren, ervaren, actief, beleven, experiment (let op voor internet…) </a:t>
            </a:r>
            <a:r>
              <a:rPr lang="nl-NL" b="1" dirty="0"/>
              <a:t>Werkelijkheidsnabij</a:t>
            </a:r>
            <a:r>
              <a:rPr lang="nl-NL" dirty="0"/>
              <a:t>. Belang van rijke leeromgeving.</a:t>
            </a:r>
          </a:p>
          <a:p>
            <a:r>
              <a:rPr lang="nl-NL" dirty="0"/>
              <a:t>Doelgericht ervaringsleren: durf starten vanuit en goed luisteren naar de </a:t>
            </a:r>
            <a:r>
              <a:rPr lang="nl-NL" b="1" dirty="0"/>
              <a:t>naïeve vraagstelling </a:t>
            </a:r>
            <a:r>
              <a:rPr lang="nl-NL" dirty="0"/>
              <a:t>van het kind, pas daarna verbreden en verdiepen</a:t>
            </a:r>
          </a:p>
          <a:p>
            <a:r>
              <a:rPr lang="nl-NL" b="1" dirty="0"/>
              <a:t>Onderzoeksvraag</a:t>
            </a:r>
            <a:r>
              <a:rPr lang="nl-NL" dirty="0"/>
              <a:t> scherp stellen, herformuleren (checklist)</a:t>
            </a:r>
            <a:endParaRPr lang="nl-BE" dirty="0"/>
          </a:p>
          <a:p>
            <a:r>
              <a:rPr lang="nl-BE" b="1" dirty="0"/>
              <a:t>Groepswerk</a:t>
            </a:r>
            <a:r>
              <a:rPr lang="nl-BE" dirty="0"/>
              <a:t> werkt: 1 + 1 = 3</a:t>
            </a:r>
          </a:p>
          <a:p>
            <a:r>
              <a:rPr lang="nl-BE" dirty="0"/>
              <a:t>Belang van </a:t>
            </a:r>
            <a:r>
              <a:rPr lang="nl-BE" b="1" dirty="0"/>
              <a:t>bespreking</a:t>
            </a:r>
            <a:r>
              <a:rPr lang="nl-BE" dirty="0"/>
              <a:t> en feedback: niet ‘klad en net’, wel ‘in ontwerp’ (herinner je: vlinder van Austin)</a:t>
            </a:r>
          </a:p>
          <a:p>
            <a:r>
              <a:rPr lang="nl-BE" dirty="0"/>
              <a:t>Werkstuk maken als </a:t>
            </a:r>
            <a:r>
              <a:rPr lang="nl-BE" b="1" dirty="0"/>
              <a:t>leerproces</a:t>
            </a:r>
            <a:r>
              <a:rPr lang="nl-BE" dirty="0"/>
              <a:t>: informatievaardigheden, samenwerken, taaldoelen, intrinsieke motivatie, planning maken en volgen,…</a:t>
            </a:r>
          </a:p>
          <a:p>
            <a:r>
              <a:rPr lang="nl-BE" dirty="0"/>
              <a:t>Werkstuk </a:t>
            </a:r>
            <a:r>
              <a:rPr lang="nl-BE" b="1" dirty="0"/>
              <a:t>presenteren</a:t>
            </a:r>
            <a:r>
              <a:rPr lang="nl-BE" dirty="0"/>
              <a:t>: verbeelden, verslaggeven, klas mee op sleeptouw. </a:t>
            </a:r>
            <a:r>
              <a:rPr lang="nl-BE" dirty="0" err="1"/>
              <a:t>Respect-eren</a:t>
            </a:r>
            <a:r>
              <a:rPr lang="nl-BE" dirty="0"/>
              <a:t>: in de kijker plaatsen, wat wil kind aan anderen tonen of bijbrengen?</a:t>
            </a:r>
          </a:p>
          <a:p>
            <a:r>
              <a:rPr lang="nl-BE" b="1" dirty="0"/>
              <a:t>Reflecteren</a:t>
            </a:r>
            <a:r>
              <a:rPr lang="nl-BE" dirty="0"/>
              <a:t>: individueel + in groep</a:t>
            </a:r>
          </a:p>
          <a:p>
            <a:r>
              <a:rPr lang="nl-BE" dirty="0"/>
              <a:t>Helder kader en </a:t>
            </a:r>
            <a:r>
              <a:rPr lang="nl-BE" b="1" dirty="0"/>
              <a:t>afspraken</a:t>
            </a:r>
            <a:r>
              <a:rPr lang="nl-BE" dirty="0"/>
              <a:t>: brongebruik, planning, presentatie, bedoeling,…</a:t>
            </a:r>
          </a:p>
          <a:p>
            <a:endParaRPr lang="nl-BE" dirty="0"/>
          </a:p>
          <a:p>
            <a:endParaRPr lang="nl-BE" dirty="0"/>
          </a:p>
          <a:p>
            <a:endParaRPr lang="nl-NL" dirty="0"/>
          </a:p>
        </p:txBody>
      </p:sp>
      <p:pic>
        <p:nvPicPr>
          <p:cNvPr id="5" name="Afbeelding 4" descr="Afbeelding met tekst&#10;&#10;Automatisch gegenereerde beschrijving">
            <a:hlinkClick r:id="rId3"/>
            <a:extLst>
              <a:ext uri="{FF2B5EF4-FFF2-40B4-BE49-F238E27FC236}">
                <a16:creationId xmlns:a16="http://schemas.microsoft.com/office/drawing/2014/main" id="{787B2B8C-916E-AFE2-F5F8-8B83E51827D5}"/>
              </a:ext>
            </a:extLst>
          </p:cNvPr>
          <p:cNvPicPr>
            <a:picLocks noChangeAspect="1"/>
          </p:cNvPicPr>
          <p:nvPr/>
        </p:nvPicPr>
        <p:blipFill>
          <a:blip r:embed="rId4"/>
          <a:stretch>
            <a:fillRect/>
          </a:stretch>
        </p:blipFill>
        <p:spPr>
          <a:xfrm>
            <a:off x="8160626" y="4134994"/>
            <a:ext cx="867760" cy="867760"/>
          </a:xfrm>
          <a:prstGeom prst="rect">
            <a:avLst/>
          </a:prstGeom>
        </p:spPr>
      </p:pic>
      <p:sp>
        <p:nvSpPr>
          <p:cNvPr id="7" name="Rectangle 1">
            <a:extLst>
              <a:ext uri="{FF2B5EF4-FFF2-40B4-BE49-F238E27FC236}">
                <a16:creationId xmlns:a16="http://schemas.microsoft.com/office/drawing/2014/main" id="{73C3A225-010F-E6AC-83B3-DE55486AABA5}"/>
              </a:ext>
            </a:extLst>
          </p:cNvPr>
          <p:cNvSpPr>
            <a:spLocks noChangeArrowheads="1"/>
          </p:cNvSpPr>
          <p:nvPr/>
        </p:nvSpPr>
        <p:spPr bwMode="auto">
          <a:xfrm>
            <a:off x="4452938" y="-102125463"/>
            <a:ext cx="5808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000" b="0" i="0" u="none" strike="noStrike" cap="none" normalizeH="0" baseline="0">
                <a:ln>
                  <a:noFill/>
                </a:ln>
                <a:solidFill>
                  <a:schemeClr val="tx1"/>
                </a:solidFill>
                <a:effectLst/>
                <a:latin typeface="Segoe UI" panose="020B0502040204020203" pitchFamily="34" charset="0"/>
                <a:cs typeface="Segoe UI" panose="020B0502040204020203" pitchFamily="34" charset="0"/>
              </a:rPr>
              <a:t>Werkstuk</a:t>
            </a:r>
          </a:p>
          <a:p>
            <a:pPr marL="1828800" marR="0" lvl="4" indent="0" algn="l" defTabSz="914400" rtl="0" eaLnBrk="0" fontAlgn="base" latinLnBrk="0" hangingPunct="0">
              <a:lnSpc>
                <a:spcPct val="100000"/>
              </a:lnSpc>
              <a:spcBef>
                <a:spcPct val="0"/>
              </a:spcBef>
              <a:spcAft>
                <a:spcPct val="0"/>
              </a:spcAft>
              <a:buClrTx/>
              <a:buSzTx/>
              <a:buFontTx/>
              <a:buChar char="•"/>
              <a:tabLst/>
            </a:pPr>
            <a:r>
              <a:rPr kumimoji="0" lang="nl-BE" altLang="nl-BE" sz="1800" b="0" i="0" u="none" strike="noStrike" cap="none" normalizeH="0" baseline="0">
                <a:ln>
                  <a:noFill/>
                </a:ln>
                <a:solidFill>
                  <a:schemeClr val="tx1"/>
                </a:solidFill>
                <a:effectLst/>
                <a:latin typeface="Arial" panose="020B0604020202020204" pitchFamily="34" charset="0"/>
              </a:rPr>
              <a:t> </a:t>
            </a:r>
            <a:r>
              <a:rPr kumimoji="0" lang="nl-BE" altLang="nl-BE" sz="9200" b="0" i="0" u="none" strike="noStrike" cap="none" normalizeH="0" baseline="0">
                <a:ln>
                  <a:noFill/>
                </a:ln>
                <a:solidFill>
                  <a:schemeClr val="tx1"/>
                </a:solidFill>
                <a:effectLst/>
                <a:latin typeface="Arial" panose="020B0604020202020204" pitchFamily="34" charset="0"/>
              </a:rPr>
              <a:t>          </a:t>
            </a:r>
            <a:r>
              <a:rPr kumimoji="0" lang="nl-BE" altLang="nl-BE" sz="1800" b="0" i="0" u="none" strike="noStrike" cap="none" normalizeH="0" baseline="0">
                <a:ln>
                  <a:noFill/>
                </a:ln>
                <a:solidFill>
                  <a:schemeClr val="tx1"/>
                </a:solidFill>
                <a:effectLst/>
                <a:latin typeface="Arial" panose="020B0604020202020204" pitchFamily="34" charset="0"/>
              </a:rPr>
              <a:t> </a:t>
            </a:r>
            <a:r>
              <a:rPr kumimoji="0" lang="nl-BE" altLang="nl-BE" sz="15300" b="0" i="0" u="none" strike="noStrike" cap="none" normalizeH="0" baseline="0">
                <a:ln>
                  <a:noFill/>
                </a:ln>
                <a:solidFill>
                  <a:schemeClr val="tx1"/>
                </a:solidFill>
                <a:effectLst/>
                <a:latin typeface="Arial" panose="020B0604020202020204" pitchFamily="34" charset="0"/>
              </a:rPr>
              <a:t>       </a:t>
            </a:r>
            <a:r>
              <a:rPr kumimoji="0" lang="nl-BE" altLang="nl-BE" sz="27200" b="0" i="0" u="none" strike="noStrike" cap="none" normalizeH="0" baseline="0">
                <a:ln>
                  <a:noFill/>
                </a:ln>
                <a:solidFill>
                  <a:schemeClr val="tx1"/>
                </a:solidFill>
                <a:effectLst/>
                <a:latin typeface="Arial" panose="020B0604020202020204" pitchFamily="34" charset="0"/>
              </a:rPr>
              <a:t>     </a:t>
            </a:r>
            <a:r>
              <a:rPr kumimoji="0" lang="nl-BE" altLang="nl-BE" sz="15300" b="0" i="0" u="none" strike="noStrike" cap="none" normalizeH="0" baseline="0">
                <a:ln>
                  <a:noFill/>
                </a:ln>
                <a:solidFill>
                  <a:schemeClr val="tx1"/>
                </a:solidFill>
                <a:effectLst/>
                <a:latin typeface="Arial" panose="020B0604020202020204" pitchFamily="34" charset="0"/>
              </a:rPr>
              <a:t>      </a:t>
            </a:r>
            <a:r>
              <a:rPr kumimoji="0" lang="nl-BE" altLang="nl-BE" sz="27200" b="0" i="0" u="none" strike="noStrike" cap="none" normalizeH="0" baseline="0">
                <a:ln>
                  <a:noFill/>
                </a:ln>
                <a:solidFill>
                  <a:schemeClr val="tx1"/>
                </a:solidFill>
                <a:effectLst/>
                <a:latin typeface="Arial" panose="020B0604020202020204" pitchFamily="34" charset="0"/>
              </a:rPr>
              <a:t>          </a:t>
            </a:r>
            <a:endParaRPr kumimoji="0" lang="nl-BE" altLang="nl-BE" sz="1800" b="0" i="0" u="none" strike="noStrike" cap="none" normalizeH="0" baseline="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A2196863-C83C-5687-AEAA-4A462A957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575" y="-104122538"/>
            <a:ext cx="32385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0DDD692-F5F0-A841-10CB-7C7B890B2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75" y="-104122538"/>
            <a:ext cx="3238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81A41B-3FCC-FF76-9FCD-1F4E25396E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8825" y="-104122538"/>
            <a:ext cx="3238500" cy="43243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CE0F4598-CF43-0CC6-C23A-26E5F8585E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61013" y="-104122538"/>
            <a:ext cx="3238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7B4CFC-D11A-8356-5D24-F85E17BF5D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59950" y="-104122538"/>
            <a:ext cx="3238500" cy="43243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768A67E3-0B16-2635-1050-A876C3ADE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62138" y="-104122538"/>
            <a:ext cx="3238500" cy="432435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tekst&#10;&#10;Automatisch gegenereerde beschrijving">
            <a:hlinkClick r:id="rId11"/>
            <a:extLst>
              <a:ext uri="{FF2B5EF4-FFF2-40B4-BE49-F238E27FC236}">
                <a16:creationId xmlns:a16="http://schemas.microsoft.com/office/drawing/2014/main" id="{B1C3268A-140A-A382-43B0-B93EE953B4FD}"/>
              </a:ext>
            </a:extLst>
          </p:cNvPr>
          <p:cNvPicPr>
            <a:picLocks noChangeAspect="1"/>
          </p:cNvPicPr>
          <p:nvPr/>
        </p:nvPicPr>
        <p:blipFill>
          <a:blip r:embed="rId4"/>
          <a:stretch>
            <a:fillRect/>
          </a:stretch>
        </p:blipFill>
        <p:spPr>
          <a:xfrm>
            <a:off x="7130065" y="4134994"/>
            <a:ext cx="867760" cy="867760"/>
          </a:xfrm>
          <a:prstGeom prst="rect">
            <a:avLst/>
          </a:prstGeom>
        </p:spPr>
      </p:pic>
    </p:spTree>
    <p:extLst>
      <p:ext uri="{BB962C8B-B14F-4D97-AF65-F5344CB8AC3E}">
        <p14:creationId xmlns:p14="http://schemas.microsoft.com/office/powerpoint/2010/main" val="9137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35A9A32E-DCBF-89F1-E4D3-1BAD322A9C9A}"/>
              </a:ext>
            </a:extLst>
          </p:cNvPr>
          <p:cNvPicPr>
            <a:picLocks noChangeAspect="1"/>
          </p:cNvPicPr>
          <p:nvPr/>
        </p:nvPicPr>
        <p:blipFill>
          <a:blip r:embed="rId3"/>
          <a:stretch>
            <a:fillRect/>
          </a:stretch>
        </p:blipFill>
        <p:spPr>
          <a:xfrm>
            <a:off x="996043" y="1284865"/>
            <a:ext cx="2743200" cy="3880057"/>
          </a:xfrm>
          <a:prstGeom prst="rect">
            <a:avLst/>
          </a:prstGeom>
        </p:spPr>
      </p:pic>
      <p:sp>
        <p:nvSpPr>
          <p:cNvPr id="2" name="Titel 1">
            <a:extLst>
              <a:ext uri="{FF2B5EF4-FFF2-40B4-BE49-F238E27FC236}">
                <a16:creationId xmlns:a16="http://schemas.microsoft.com/office/drawing/2014/main" id="{0C3133DA-2694-8B27-AC5E-12D05A318809}"/>
              </a:ext>
            </a:extLst>
          </p:cNvPr>
          <p:cNvSpPr>
            <a:spLocks noGrp="1"/>
          </p:cNvSpPr>
          <p:nvPr>
            <p:ph type="title"/>
          </p:nvPr>
        </p:nvSpPr>
        <p:spPr>
          <a:xfrm>
            <a:off x="338794" y="243414"/>
            <a:ext cx="4045200" cy="1710300"/>
          </a:xfrm>
        </p:spPr>
        <p:txBody>
          <a:bodyPr anchor="ctr"/>
          <a:lstStyle/>
          <a:p>
            <a:r>
              <a:rPr lang="nl-BE" dirty="0">
                <a:latin typeface="Segoe UI"/>
                <a:cs typeface="Segoe UI"/>
              </a:rPr>
              <a:t>Individuele werktijd</a:t>
            </a:r>
            <a:endParaRPr lang="nl-NL" dirty="0"/>
          </a:p>
        </p:txBody>
      </p:sp>
      <p:sp>
        <p:nvSpPr>
          <p:cNvPr id="4" name="Tijdelijke aanduiding voor tekst 3">
            <a:extLst>
              <a:ext uri="{FF2B5EF4-FFF2-40B4-BE49-F238E27FC236}">
                <a16:creationId xmlns:a16="http://schemas.microsoft.com/office/drawing/2014/main" id="{3AF72FAE-20A2-DA9D-6EEE-CAD4B5DA1EFB}"/>
              </a:ext>
            </a:extLst>
          </p:cNvPr>
          <p:cNvSpPr>
            <a:spLocks noGrp="1"/>
          </p:cNvSpPr>
          <p:nvPr>
            <p:ph type="body" idx="2"/>
          </p:nvPr>
        </p:nvSpPr>
        <p:spPr/>
        <p:txBody>
          <a:bodyPr/>
          <a:lstStyle/>
          <a:p>
            <a:pPr>
              <a:lnSpc>
                <a:spcPct val="114999"/>
              </a:lnSpc>
            </a:pPr>
            <a:r>
              <a:rPr lang="nl-BE" dirty="0">
                <a:latin typeface="Segoe UI"/>
                <a:cs typeface="Segoe UI"/>
              </a:rPr>
              <a:t>Herwerk je meegebrachte materiaal</a:t>
            </a:r>
          </a:p>
        </p:txBody>
      </p:sp>
    </p:spTree>
    <p:extLst>
      <p:ext uri="{BB962C8B-B14F-4D97-AF65-F5344CB8AC3E}">
        <p14:creationId xmlns:p14="http://schemas.microsoft.com/office/powerpoint/2010/main" val="7592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nl-BE" dirty="0">
                <a:latin typeface="Segoe UI" panose="020B0502040204020203" pitchFamily="34" charset="0"/>
                <a:cs typeface="Segoe UI" panose="020B0502040204020203" pitchFamily="34" charset="0"/>
              </a:rPr>
              <a:t>Project</a:t>
            </a:r>
            <a:endParaRP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4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C1D90-8DAA-6E8D-9A64-EAC266A785C0}"/>
              </a:ext>
            </a:extLst>
          </p:cNvPr>
          <p:cNvSpPr>
            <a:spLocks noGrp="1"/>
          </p:cNvSpPr>
          <p:nvPr>
            <p:ph type="title"/>
          </p:nvPr>
        </p:nvSpPr>
        <p:spPr/>
        <p:txBody>
          <a:bodyPr/>
          <a:lstStyle/>
          <a:p>
            <a:r>
              <a:rPr lang="nl-BE" dirty="0"/>
              <a:t>Intro</a:t>
            </a:r>
          </a:p>
        </p:txBody>
      </p:sp>
    </p:spTree>
    <p:extLst>
      <p:ext uri="{BB962C8B-B14F-4D97-AF65-F5344CB8AC3E}">
        <p14:creationId xmlns:p14="http://schemas.microsoft.com/office/powerpoint/2010/main" val="468381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B8A1-A230-447B-A9DB-9EB37F2FE42C}"/>
              </a:ext>
            </a:extLst>
          </p:cNvPr>
          <p:cNvSpPr>
            <a:spLocks noGrp="1"/>
          </p:cNvSpPr>
          <p:nvPr>
            <p:ph type="title"/>
          </p:nvPr>
        </p:nvSpPr>
        <p:spPr>
          <a:xfrm>
            <a:off x="311700" y="257681"/>
            <a:ext cx="8520600" cy="761822"/>
          </a:xfrm>
        </p:spPr>
        <p:txBody>
          <a:bodyPr/>
          <a:lstStyle/>
          <a:p>
            <a:r>
              <a:rPr lang="nl-BE" dirty="0">
                <a:latin typeface="Segoe UI"/>
                <a:cs typeface="Segoe UI"/>
              </a:rPr>
              <a:t>Project: samen diep breed actief leren</a:t>
            </a:r>
            <a:endParaRPr lang="nl-BE" dirty="0"/>
          </a:p>
        </p:txBody>
      </p:sp>
      <p:sp>
        <p:nvSpPr>
          <p:cNvPr id="4" name="Tekstvak 3">
            <a:extLst>
              <a:ext uri="{FF2B5EF4-FFF2-40B4-BE49-F238E27FC236}">
                <a16:creationId xmlns:a16="http://schemas.microsoft.com/office/drawing/2014/main" id="{E34FB3A8-198E-0EF9-6FCB-AEB56AB23B37}"/>
              </a:ext>
            </a:extLst>
          </p:cNvPr>
          <p:cNvSpPr txBox="1"/>
          <p:nvPr/>
        </p:nvSpPr>
        <p:spPr>
          <a:xfrm>
            <a:off x="3890596" y="1839057"/>
            <a:ext cx="38099" cy="95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5" name="Tekstvak 4">
            <a:extLst>
              <a:ext uri="{FF2B5EF4-FFF2-40B4-BE49-F238E27FC236}">
                <a16:creationId xmlns:a16="http://schemas.microsoft.com/office/drawing/2014/main" id="{2A4849EF-2F2B-9B92-DEA4-A15406B4B92E}"/>
              </a:ext>
            </a:extLst>
          </p:cNvPr>
          <p:cNvSpPr txBox="1"/>
          <p:nvPr/>
        </p:nvSpPr>
        <p:spPr>
          <a:xfrm>
            <a:off x="337038" y="1106366"/>
            <a:ext cx="8220806" cy="3954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solidFill>
                  <a:srgbClr val="666666"/>
                </a:solidFill>
                <a:latin typeface="Segoe UI"/>
              </a:rPr>
              <a:t>Definitie:</a:t>
            </a:r>
          </a:p>
          <a:p>
            <a:pPr marL="285750" indent="-285750">
              <a:buFont typeface="Calibri"/>
              <a:buChar char="-"/>
            </a:pPr>
            <a:r>
              <a:rPr lang="nl-NL" dirty="0">
                <a:solidFill>
                  <a:srgbClr val="666666"/>
                </a:solidFill>
                <a:latin typeface="Segoe UI"/>
              </a:rPr>
              <a:t>Projecten zijn thema's of werkstukken die meer onderzoek vragen</a:t>
            </a:r>
          </a:p>
          <a:p>
            <a:pPr marL="285750" indent="-285750">
              <a:buFont typeface="Calibri"/>
              <a:buChar char="-"/>
            </a:pPr>
            <a:r>
              <a:rPr lang="nl-NL" dirty="0">
                <a:solidFill>
                  <a:srgbClr val="666666"/>
                </a:solidFill>
                <a:latin typeface="Segoe UI"/>
              </a:rPr>
              <a:t>Aaneenschakeling van activiteiten, die vanuit intrinsieke motivatie vertrekt</a:t>
            </a:r>
            <a:endParaRPr lang="nl-NL" dirty="0"/>
          </a:p>
          <a:p>
            <a:pPr marL="285750" indent="-285750">
              <a:buFont typeface="Calibri"/>
              <a:buChar char="-"/>
            </a:pPr>
            <a:r>
              <a:rPr lang="nl-NL" dirty="0">
                <a:solidFill>
                  <a:srgbClr val="666666"/>
                </a:solidFill>
                <a:latin typeface="Segoe UI"/>
              </a:rPr>
              <a:t>Gericht op ontdekken en exploreren deel van de werkelijkheid</a:t>
            </a:r>
          </a:p>
          <a:p>
            <a:pPr marL="285750" indent="-285750">
              <a:buFont typeface="Calibri"/>
              <a:buChar char="-"/>
            </a:pPr>
            <a:r>
              <a:rPr lang="nl-NL" dirty="0">
                <a:solidFill>
                  <a:srgbClr val="666666"/>
                </a:solidFill>
                <a:latin typeface="Segoe UI"/>
              </a:rPr>
              <a:t>Ontstaat vanuit nieuwsgierigheid: onderwerpen die aanspreken of problemen waarop ze stoten</a:t>
            </a:r>
          </a:p>
          <a:p>
            <a:pPr marL="285750" indent="-285750">
              <a:buFont typeface="Calibri"/>
              <a:buChar char="-"/>
            </a:pPr>
            <a:r>
              <a:rPr lang="nl-NL" dirty="0">
                <a:solidFill>
                  <a:srgbClr val="666666"/>
                </a:solidFill>
                <a:latin typeface="Segoe UI"/>
              </a:rPr>
              <a:t>Vorm: cyclische beweging van onderzoek en rapportage</a:t>
            </a:r>
          </a:p>
          <a:p>
            <a:pPr marL="285750" indent="-285750">
              <a:buFont typeface="Calibri"/>
              <a:buChar char="-"/>
            </a:pPr>
            <a:r>
              <a:rPr lang="nl-NL" dirty="0">
                <a:solidFill>
                  <a:srgbClr val="666666"/>
                </a:solidFill>
                <a:latin typeface="Segoe UI"/>
              </a:rPr>
              <a:t>Sowieso </a:t>
            </a:r>
            <a:r>
              <a:rPr lang="nl-NL" dirty="0" err="1">
                <a:solidFill>
                  <a:srgbClr val="666666"/>
                </a:solidFill>
                <a:latin typeface="Segoe UI"/>
              </a:rPr>
              <a:t>vakdoorbreking</a:t>
            </a:r>
            <a:r>
              <a:rPr lang="nl-NL" dirty="0">
                <a:solidFill>
                  <a:srgbClr val="666666"/>
                </a:solidFill>
                <a:latin typeface="Segoe UI"/>
              </a:rPr>
              <a:t> of </a:t>
            </a:r>
            <a:r>
              <a:rPr lang="nl-NL" dirty="0" err="1">
                <a:solidFill>
                  <a:srgbClr val="666666"/>
                </a:solidFill>
                <a:latin typeface="Segoe UI"/>
              </a:rPr>
              <a:t>vakintegratie</a:t>
            </a:r>
            <a:r>
              <a:rPr lang="nl-NL" dirty="0">
                <a:solidFill>
                  <a:srgbClr val="666666"/>
                </a:solidFill>
                <a:latin typeface="Segoe UI"/>
              </a:rPr>
              <a:t> (uitgangspunt: brok van de wereld verkennen)</a:t>
            </a:r>
          </a:p>
          <a:p>
            <a:endParaRPr lang="nl-NL" dirty="0">
              <a:solidFill>
                <a:srgbClr val="666666"/>
              </a:solidFill>
              <a:latin typeface="Segoe UI"/>
            </a:endParaRPr>
          </a:p>
          <a:p>
            <a:r>
              <a:rPr lang="nl-NL" b="1" dirty="0">
                <a:solidFill>
                  <a:srgbClr val="666666"/>
                </a:solidFill>
                <a:latin typeface="Segoe UI"/>
              </a:rPr>
              <a:t>Fases:</a:t>
            </a:r>
          </a:p>
          <a:p>
            <a:pPr marL="342900" indent="-342900" algn="l">
              <a:buAutoNum type="arabicPeriod"/>
            </a:pPr>
            <a:r>
              <a:rPr lang="nl-NL" dirty="0">
                <a:solidFill>
                  <a:srgbClr val="666666"/>
                </a:solidFill>
                <a:latin typeface="Segoe UI"/>
              </a:rPr>
              <a:t>Onderwerpkeuze</a:t>
            </a:r>
          </a:p>
          <a:p>
            <a:pPr marL="342900" indent="-342900">
              <a:buAutoNum type="arabicPeriod"/>
            </a:pPr>
            <a:r>
              <a:rPr lang="nl-NL" dirty="0">
                <a:solidFill>
                  <a:srgbClr val="666666"/>
                </a:solidFill>
                <a:latin typeface="Segoe UI"/>
              </a:rPr>
              <a:t>Onderhandelfase</a:t>
            </a:r>
          </a:p>
          <a:p>
            <a:pPr marL="342900" indent="-342900">
              <a:buAutoNum type="arabicPeriod"/>
            </a:pPr>
            <a:r>
              <a:rPr lang="nl-NL" dirty="0">
                <a:solidFill>
                  <a:srgbClr val="666666"/>
                </a:solidFill>
                <a:latin typeface="Segoe UI"/>
              </a:rPr>
              <a:t>Verzamelfase </a:t>
            </a:r>
            <a:r>
              <a:rPr lang="nl-NL" b="1" dirty="0">
                <a:solidFill>
                  <a:schemeClr val="accent1"/>
                </a:solidFill>
                <a:latin typeface="Segoe UI"/>
              </a:rPr>
              <a:t>(data)</a:t>
            </a:r>
          </a:p>
          <a:p>
            <a:pPr marL="342900" indent="-342900">
              <a:buAutoNum type="arabicPeriod"/>
            </a:pPr>
            <a:r>
              <a:rPr lang="nl-NL" dirty="0">
                <a:solidFill>
                  <a:srgbClr val="666666"/>
                </a:solidFill>
                <a:latin typeface="Segoe UI"/>
              </a:rPr>
              <a:t>Uitwerkfase </a:t>
            </a:r>
            <a:r>
              <a:rPr lang="nl-NL" b="1" dirty="0">
                <a:solidFill>
                  <a:schemeClr val="accent1"/>
                </a:solidFill>
                <a:latin typeface="Segoe UI"/>
              </a:rPr>
              <a:t>(analyse en rapportage)</a:t>
            </a:r>
          </a:p>
          <a:p>
            <a:pPr marL="342900" indent="-342900">
              <a:buAutoNum type="arabicPeriod"/>
            </a:pPr>
            <a:r>
              <a:rPr lang="nl-NL" dirty="0">
                <a:solidFill>
                  <a:srgbClr val="666666"/>
                </a:solidFill>
                <a:latin typeface="Segoe UI"/>
              </a:rPr>
              <a:t>Presentatie</a:t>
            </a:r>
          </a:p>
          <a:p>
            <a:pPr marL="342900" indent="-342900">
              <a:buAutoNum type="arabicPeriod"/>
            </a:pPr>
            <a:r>
              <a:rPr lang="nl-NL" dirty="0">
                <a:solidFill>
                  <a:srgbClr val="666666"/>
                </a:solidFill>
                <a:latin typeface="Segoe UI"/>
              </a:rPr>
              <a:t>Evaluatie</a:t>
            </a:r>
          </a:p>
          <a:p>
            <a:pPr marL="342900" indent="-342900">
              <a:buAutoNum type="arabicPeriod"/>
            </a:pPr>
            <a:endParaRPr lang="nl-NL" dirty="0"/>
          </a:p>
          <a:p>
            <a:endParaRPr lang="nl-NL" sz="900" i="1" dirty="0">
              <a:latin typeface="Segoe UI"/>
            </a:endParaRPr>
          </a:p>
          <a:p>
            <a:endParaRPr lang="nl-NL" sz="900" i="1" dirty="0">
              <a:latin typeface="Segoe UI"/>
            </a:endParaRPr>
          </a:p>
          <a:p>
            <a:r>
              <a:rPr lang="nl-NL" sz="900" i="1" dirty="0">
                <a:latin typeface="Segoe UI"/>
              </a:rPr>
              <a:t>Bron CEGO + controle Freinetbeweging</a:t>
            </a:r>
            <a:endParaRPr lang="nl-NL" dirty="0"/>
          </a:p>
        </p:txBody>
      </p:sp>
      <p:sp>
        <p:nvSpPr>
          <p:cNvPr id="6" name="Tekstvak 5">
            <a:extLst>
              <a:ext uri="{FF2B5EF4-FFF2-40B4-BE49-F238E27FC236}">
                <a16:creationId xmlns:a16="http://schemas.microsoft.com/office/drawing/2014/main" id="{9251BA42-7C00-1BCC-0F86-4AC21071ADCA}"/>
              </a:ext>
            </a:extLst>
          </p:cNvPr>
          <p:cNvSpPr txBox="1"/>
          <p:nvPr/>
        </p:nvSpPr>
        <p:spPr>
          <a:xfrm>
            <a:off x="3729403" y="2828191"/>
            <a:ext cx="528271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solidFill>
                  <a:srgbClr val="666666"/>
                </a:solidFill>
                <a:latin typeface="Segoe UI"/>
              </a:rPr>
              <a:t>Winst of doelen:</a:t>
            </a:r>
          </a:p>
          <a:p>
            <a:pPr marL="285750" indent="-285750">
              <a:buFont typeface="Calibri"/>
              <a:buChar char="-"/>
            </a:pPr>
            <a:r>
              <a:rPr lang="nl-NL" dirty="0">
                <a:solidFill>
                  <a:srgbClr val="666666"/>
                </a:solidFill>
                <a:latin typeface="Segoe UI"/>
              </a:rPr>
              <a:t>Samenwerken met anderen</a:t>
            </a:r>
          </a:p>
          <a:p>
            <a:pPr marL="285750" indent="-285750">
              <a:buFont typeface="Calibri"/>
              <a:buChar char="-"/>
            </a:pPr>
            <a:r>
              <a:rPr lang="nl-NL" dirty="0">
                <a:solidFill>
                  <a:srgbClr val="666666"/>
                </a:solidFill>
                <a:latin typeface="Segoe UI"/>
              </a:rPr>
              <a:t>Werken aan zelfsturing</a:t>
            </a:r>
          </a:p>
          <a:p>
            <a:pPr marL="285750" indent="-285750">
              <a:buFont typeface="Calibri"/>
              <a:buChar char="-"/>
            </a:pPr>
            <a:r>
              <a:rPr lang="nl-NL" dirty="0">
                <a:solidFill>
                  <a:srgbClr val="666666"/>
                </a:solidFill>
                <a:latin typeface="Segoe UI"/>
              </a:rPr>
              <a:t>Bronnen leren raadplegen (betrouwbare bronnen of niet?)</a:t>
            </a:r>
          </a:p>
          <a:p>
            <a:pPr marL="285750" indent="-285750">
              <a:buFont typeface="Calibri"/>
              <a:buChar char="-"/>
            </a:pPr>
            <a:r>
              <a:rPr lang="nl-NL" dirty="0">
                <a:solidFill>
                  <a:srgbClr val="666666"/>
                </a:solidFill>
                <a:latin typeface="Segoe UI"/>
              </a:rPr>
              <a:t>Kritisch nadenken over onderzoeksvragen</a:t>
            </a:r>
          </a:p>
          <a:p>
            <a:pPr marL="285750" indent="-285750">
              <a:buFont typeface="Calibri"/>
              <a:buChar char="-"/>
            </a:pPr>
            <a:r>
              <a:rPr lang="nl-NL" dirty="0">
                <a:solidFill>
                  <a:srgbClr val="666666"/>
                </a:solidFill>
                <a:latin typeface="Segoe UI"/>
              </a:rPr>
              <a:t>Probleemoplossend denken</a:t>
            </a:r>
          </a:p>
          <a:p>
            <a:pPr marL="285750" indent="-285750">
              <a:buFont typeface="Calibri"/>
              <a:buChar char="-"/>
            </a:pPr>
            <a:r>
              <a:rPr lang="nl-NL" dirty="0">
                <a:solidFill>
                  <a:srgbClr val="666666"/>
                </a:solidFill>
                <a:latin typeface="Segoe UI"/>
              </a:rPr>
              <a:t>Wereld rondom ontdekken</a:t>
            </a:r>
          </a:p>
          <a:p>
            <a:pPr marL="285750" indent="-285750">
              <a:buFont typeface="Calibri"/>
              <a:buChar char="-"/>
            </a:pPr>
            <a:r>
              <a:rPr lang="nl-NL" dirty="0">
                <a:solidFill>
                  <a:srgbClr val="666666"/>
                </a:solidFill>
                <a:latin typeface="Segoe UI"/>
              </a:rPr>
              <a:t>Onderzoeker worden</a:t>
            </a:r>
          </a:p>
          <a:p>
            <a:pPr marL="285750" indent="-285750">
              <a:buFont typeface="Calibri"/>
              <a:buChar char="-"/>
            </a:pPr>
            <a:r>
              <a:rPr lang="nl-NL" dirty="0">
                <a:solidFill>
                  <a:srgbClr val="666666"/>
                </a:solidFill>
                <a:latin typeface="Segoe UI"/>
              </a:rPr>
              <a:t>...</a:t>
            </a:r>
          </a:p>
        </p:txBody>
      </p:sp>
    </p:spTree>
    <p:extLst>
      <p:ext uri="{BB962C8B-B14F-4D97-AF65-F5344CB8AC3E}">
        <p14:creationId xmlns:p14="http://schemas.microsoft.com/office/powerpoint/2010/main" val="187661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B8A1-A230-447B-A9DB-9EB37F2FE42C}"/>
              </a:ext>
            </a:extLst>
          </p:cNvPr>
          <p:cNvSpPr>
            <a:spLocks noGrp="1"/>
          </p:cNvSpPr>
          <p:nvPr>
            <p:ph type="title"/>
          </p:nvPr>
        </p:nvSpPr>
        <p:spPr>
          <a:xfrm>
            <a:off x="311700" y="257681"/>
            <a:ext cx="8520600" cy="761822"/>
          </a:xfrm>
        </p:spPr>
        <p:txBody>
          <a:bodyPr/>
          <a:lstStyle/>
          <a:p>
            <a:r>
              <a:rPr lang="nl-BE" dirty="0">
                <a:latin typeface="Segoe UI"/>
                <a:cs typeface="Segoe UI"/>
              </a:rPr>
              <a:t>Project: samen diep breed actief leren</a:t>
            </a:r>
            <a:endParaRPr lang="nl-BE" dirty="0"/>
          </a:p>
        </p:txBody>
      </p:sp>
      <p:sp>
        <p:nvSpPr>
          <p:cNvPr id="3" name="Tijdelijke aanduiding voor tekst 2">
            <a:extLst>
              <a:ext uri="{FF2B5EF4-FFF2-40B4-BE49-F238E27FC236}">
                <a16:creationId xmlns:a16="http://schemas.microsoft.com/office/drawing/2014/main" id="{DA564E0E-2FCE-4ED7-82D2-1B7A213B5C01}"/>
              </a:ext>
            </a:extLst>
          </p:cNvPr>
          <p:cNvSpPr>
            <a:spLocks noGrp="1"/>
          </p:cNvSpPr>
          <p:nvPr>
            <p:ph type="body" idx="1"/>
          </p:nvPr>
        </p:nvSpPr>
        <p:spPr>
          <a:xfrm>
            <a:off x="2854141" y="1019504"/>
            <a:ext cx="5758349" cy="3586005"/>
          </a:xfrm>
        </p:spPr>
        <p:txBody>
          <a:bodyPr/>
          <a:lstStyle/>
          <a:p>
            <a:r>
              <a:rPr lang="nl-BE" sz="1100" b="1" dirty="0">
                <a:solidFill>
                  <a:srgbClr val="006C6D"/>
                </a:solidFill>
                <a:latin typeface="Segoe UI"/>
                <a:cs typeface="Segoe UI"/>
              </a:rPr>
              <a:t>Quote: 'Alles komt uit de kinderen'</a:t>
            </a:r>
          </a:p>
          <a:p>
            <a:pPr>
              <a:lnSpc>
                <a:spcPct val="114999"/>
              </a:lnSpc>
            </a:pPr>
            <a:r>
              <a:rPr lang="nl-BE" sz="1100" b="1" dirty="0">
                <a:solidFill>
                  <a:srgbClr val="006C6D"/>
                </a:solidFill>
                <a:latin typeface="Segoe UI"/>
                <a:cs typeface="Segoe UI"/>
              </a:rPr>
              <a:t>Quote: 'Stemmen heeft geen enkele zin'</a:t>
            </a:r>
          </a:p>
          <a:p>
            <a:pPr>
              <a:lnSpc>
                <a:spcPct val="114999"/>
              </a:lnSpc>
            </a:pPr>
            <a:r>
              <a:rPr lang="nl-BE" sz="1100" b="1" dirty="0">
                <a:solidFill>
                  <a:srgbClr val="006C6D"/>
                </a:solidFill>
                <a:latin typeface="Segoe UI"/>
                <a:cs typeface="Segoe UI"/>
              </a:rPr>
              <a:t>Quote: 'Naïeve vraagstelling respecteren'</a:t>
            </a:r>
          </a:p>
          <a:p>
            <a:pPr>
              <a:lnSpc>
                <a:spcPct val="114999"/>
              </a:lnSpc>
            </a:pPr>
            <a:r>
              <a:rPr lang="nl-BE" sz="1100" b="1" dirty="0">
                <a:solidFill>
                  <a:srgbClr val="006C6D"/>
                </a:solidFill>
                <a:latin typeface="Segoe UI"/>
                <a:cs typeface="Segoe UI"/>
              </a:rPr>
              <a:t>Quote: 'Niet elke vraag is een goede vraag'</a:t>
            </a:r>
          </a:p>
          <a:p>
            <a:pPr>
              <a:lnSpc>
                <a:spcPct val="114999"/>
              </a:lnSpc>
            </a:pPr>
            <a:r>
              <a:rPr lang="nl-BE" sz="1100" b="1" dirty="0">
                <a:solidFill>
                  <a:srgbClr val="006C6D"/>
                </a:solidFill>
                <a:latin typeface="Segoe UI"/>
                <a:cs typeface="Segoe UI"/>
              </a:rPr>
              <a:t>Quote: 'Interesse kan je aanwakkeren'</a:t>
            </a:r>
          </a:p>
          <a:p>
            <a:pPr>
              <a:lnSpc>
                <a:spcPct val="114999"/>
              </a:lnSpc>
            </a:pPr>
            <a:r>
              <a:rPr lang="nl-BE" sz="1100" b="1" dirty="0">
                <a:solidFill>
                  <a:srgbClr val="006C6D"/>
                </a:solidFill>
                <a:latin typeface="Segoe UI"/>
                <a:cs typeface="Segoe UI"/>
              </a:rPr>
              <a:t>Quote: 'Liever dicht bij huis blijven'</a:t>
            </a:r>
          </a:p>
          <a:p>
            <a:pPr>
              <a:lnSpc>
                <a:spcPct val="114999"/>
              </a:lnSpc>
            </a:pPr>
            <a:r>
              <a:rPr lang="nl-BE" sz="1100" dirty="0">
                <a:solidFill>
                  <a:schemeClr val="accent1"/>
                </a:solidFill>
                <a:latin typeface="Segoe UI"/>
                <a:cs typeface="Segoe UI"/>
              </a:rPr>
              <a:t>Quote: 'Projectwerk moet altijd met iedereen'</a:t>
            </a:r>
          </a:p>
          <a:p>
            <a:pPr>
              <a:lnSpc>
                <a:spcPct val="114999"/>
              </a:lnSpc>
            </a:pPr>
            <a:r>
              <a:rPr lang="nl-BE" sz="1100" dirty="0">
                <a:solidFill>
                  <a:schemeClr val="accent1"/>
                </a:solidFill>
                <a:latin typeface="Segoe UI"/>
                <a:cs typeface="Segoe UI"/>
              </a:rPr>
              <a:t>Quote: 'Kinderen kunnen (nog) niet plannen'</a:t>
            </a:r>
          </a:p>
          <a:p>
            <a:pPr>
              <a:lnSpc>
                <a:spcPct val="114999"/>
              </a:lnSpc>
            </a:pPr>
            <a:r>
              <a:rPr lang="nl-BE" sz="1100" dirty="0">
                <a:solidFill>
                  <a:schemeClr val="accent1"/>
                </a:solidFill>
                <a:latin typeface="Segoe UI"/>
                <a:cs typeface="Segoe UI"/>
              </a:rPr>
              <a:t>Quote: 'Geen drie maar één flap: wat willen we </a:t>
            </a:r>
            <a:r>
              <a:rPr lang="nl-BE" sz="1100" b="1" dirty="0">
                <a:solidFill>
                  <a:schemeClr val="accent1"/>
                </a:solidFill>
                <a:latin typeface="Segoe UI"/>
                <a:cs typeface="Segoe UI"/>
              </a:rPr>
              <a:t>weten</a:t>
            </a:r>
            <a:r>
              <a:rPr lang="nl-BE" sz="1100" dirty="0">
                <a:solidFill>
                  <a:schemeClr val="accent1"/>
                </a:solidFill>
                <a:latin typeface="Segoe UI"/>
                <a:cs typeface="Segoe UI"/>
              </a:rPr>
              <a:t>/maken/doen'</a:t>
            </a:r>
          </a:p>
          <a:p>
            <a:pPr>
              <a:lnSpc>
                <a:spcPct val="114999"/>
              </a:lnSpc>
            </a:pPr>
            <a:r>
              <a:rPr lang="nl-BE" sz="1100" dirty="0">
                <a:solidFill>
                  <a:schemeClr val="accent1"/>
                </a:solidFill>
                <a:latin typeface="Segoe UI"/>
                <a:cs typeface="Segoe UI"/>
              </a:rPr>
              <a:t>Quote: 'Alle vakken moeten altijd aan bod komen' (planner </a:t>
            </a:r>
            <a:r>
              <a:rPr lang="nl-BE" sz="1100" dirty="0">
                <a:solidFill>
                  <a:schemeClr val="accent1"/>
                </a:solidFill>
                <a:latin typeface="Segoe UI"/>
                <a:cs typeface="Segoe UI"/>
                <a:hlinkClick r:id="rId3">
                  <a:extLst>
                    <a:ext uri="{A12FA001-AC4F-418D-AE19-62706E023703}">
                      <ahyp:hlinkClr xmlns:ahyp="http://schemas.microsoft.com/office/drawing/2018/hyperlinkcolor" val="tx"/>
                    </a:ext>
                  </a:extLst>
                </a:hlinkClick>
              </a:rPr>
              <a:t>schema torteltuin</a:t>
            </a:r>
            <a:r>
              <a:rPr lang="nl-BE" sz="1100" dirty="0">
                <a:solidFill>
                  <a:schemeClr val="accent1"/>
                </a:solidFill>
                <a:latin typeface="Segoe UI"/>
                <a:cs typeface="Segoe UI"/>
              </a:rPr>
              <a:t>)</a:t>
            </a:r>
          </a:p>
          <a:p>
            <a:pPr>
              <a:lnSpc>
                <a:spcPct val="114999"/>
              </a:lnSpc>
            </a:pPr>
            <a:r>
              <a:rPr lang="nl-BE" sz="1100" b="1" dirty="0">
                <a:solidFill>
                  <a:srgbClr val="006C6D"/>
                </a:solidFill>
                <a:latin typeface="Segoe UI"/>
                <a:cs typeface="Segoe UI"/>
              </a:rPr>
              <a:t>Quote: 'Antwoorden vind je in boeken'</a:t>
            </a:r>
          </a:p>
          <a:p>
            <a:pPr>
              <a:lnSpc>
                <a:spcPct val="114999"/>
              </a:lnSpc>
            </a:pPr>
            <a:r>
              <a:rPr lang="nl-BE" sz="1100" b="1" dirty="0">
                <a:solidFill>
                  <a:srgbClr val="006C6D"/>
                </a:solidFill>
                <a:latin typeface="Segoe UI"/>
                <a:cs typeface="Segoe UI"/>
              </a:rPr>
              <a:t>Quote: 'Ze verdwalen met google'</a:t>
            </a:r>
          </a:p>
          <a:p>
            <a:pPr>
              <a:lnSpc>
                <a:spcPct val="114999"/>
              </a:lnSpc>
            </a:pPr>
            <a:r>
              <a:rPr lang="nl-BE" sz="1100" dirty="0">
                <a:solidFill>
                  <a:schemeClr val="accent1"/>
                </a:solidFill>
                <a:latin typeface="Segoe UI"/>
                <a:cs typeface="Segoe UI"/>
              </a:rPr>
              <a:t>Quote: 'Project leiden kan leerkracht niet alleen'</a:t>
            </a:r>
          </a:p>
          <a:p>
            <a:pPr>
              <a:lnSpc>
                <a:spcPct val="114999"/>
              </a:lnSpc>
            </a:pPr>
            <a:r>
              <a:rPr lang="nl-BE" sz="1100" dirty="0">
                <a:solidFill>
                  <a:schemeClr val="accent1"/>
                </a:solidFill>
                <a:latin typeface="Segoe UI"/>
                <a:cs typeface="Segoe UI"/>
              </a:rPr>
              <a:t>Quote: 'Iedereen vindt een rol die past'</a:t>
            </a:r>
          </a:p>
          <a:p>
            <a:pPr>
              <a:lnSpc>
                <a:spcPct val="114999"/>
              </a:lnSpc>
            </a:pPr>
            <a:r>
              <a:rPr lang="nl-BE" sz="1100" dirty="0">
                <a:solidFill>
                  <a:schemeClr val="accent1"/>
                </a:solidFill>
                <a:latin typeface="Segoe UI"/>
                <a:cs typeface="Segoe UI"/>
              </a:rPr>
              <a:t>Quote: 'Doorheen het proces mogen geen nieuwe vragen meer komen'</a:t>
            </a:r>
          </a:p>
          <a:p>
            <a:pPr>
              <a:lnSpc>
                <a:spcPct val="114999"/>
              </a:lnSpc>
            </a:pPr>
            <a:r>
              <a:rPr lang="nl-BE" sz="1100" b="1" dirty="0">
                <a:solidFill>
                  <a:srgbClr val="006C6D"/>
                </a:solidFill>
                <a:latin typeface="Segoe UI"/>
                <a:cs typeface="Segoe UI"/>
              </a:rPr>
              <a:t>Quote: 'Ingrijpen en niet enkel begrijpen' </a:t>
            </a:r>
            <a:endParaRPr lang="nl-BE" sz="1100" b="1" dirty="0">
              <a:solidFill>
                <a:srgbClr val="006C6D"/>
              </a:solidFill>
            </a:endParaRPr>
          </a:p>
          <a:p>
            <a:pPr>
              <a:lnSpc>
                <a:spcPct val="114999"/>
              </a:lnSpc>
            </a:pPr>
            <a:r>
              <a:rPr lang="nl-BE" sz="1100" b="1" dirty="0">
                <a:solidFill>
                  <a:srgbClr val="006C6D"/>
                </a:solidFill>
                <a:latin typeface="Segoe UI"/>
                <a:cs typeface="Segoe UI"/>
              </a:rPr>
              <a:t>Quote: 'Er bestaat niet één juiste vorm van presenteren'</a:t>
            </a:r>
            <a:endParaRPr lang="nl-BE" sz="1100" b="1" dirty="0">
              <a:solidFill>
                <a:srgbClr val="006C6D"/>
              </a:solidFill>
            </a:endParaRPr>
          </a:p>
          <a:p>
            <a:pPr>
              <a:lnSpc>
                <a:spcPct val="114999"/>
              </a:lnSpc>
            </a:pPr>
            <a:r>
              <a:rPr lang="nl-BE" sz="1100" b="1" dirty="0">
                <a:solidFill>
                  <a:srgbClr val="006C6D"/>
                </a:solidFill>
                <a:latin typeface="Segoe UI"/>
                <a:cs typeface="Segoe UI"/>
              </a:rPr>
              <a:t>Quote: 'Spontane presentaties zijn sterker dan gerepeteerde'</a:t>
            </a:r>
          </a:p>
          <a:p>
            <a:pPr>
              <a:lnSpc>
                <a:spcPct val="114999"/>
              </a:lnSpc>
            </a:pPr>
            <a:r>
              <a:rPr lang="nl-BE" sz="1100" dirty="0">
                <a:solidFill>
                  <a:schemeClr val="accent1"/>
                </a:solidFill>
                <a:latin typeface="Segoe UI"/>
                <a:cs typeface="Segoe UI"/>
              </a:rPr>
              <a:t>Quote: 'Een project sluit je af met een toets'</a:t>
            </a:r>
            <a:endParaRPr lang="nl-BE" sz="1100" dirty="0">
              <a:solidFill>
                <a:schemeClr val="accent1"/>
              </a:solidFill>
              <a:latin typeface="Segoe UI" panose="020B0502040204020203" pitchFamily="34" charset="0"/>
              <a:cs typeface="Segoe UI" panose="020B0502040204020203" pitchFamily="34" charset="0"/>
            </a:endParaRPr>
          </a:p>
          <a:p>
            <a:endParaRPr lang="nl-NL" dirty="0">
              <a:solidFill>
                <a:srgbClr val="666666"/>
              </a:solidFill>
            </a:endParaRPr>
          </a:p>
        </p:txBody>
      </p:sp>
      <p:sp>
        <p:nvSpPr>
          <p:cNvPr id="4" name="Tekstvak 3">
            <a:extLst>
              <a:ext uri="{FF2B5EF4-FFF2-40B4-BE49-F238E27FC236}">
                <a16:creationId xmlns:a16="http://schemas.microsoft.com/office/drawing/2014/main" id="{E34FB3A8-198E-0EF9-6FCB-AEB56AB23B37}"/>
              </a:ext>
            </a:extLst>
          </p:cNvPr>
          <p:cNvSpPr txBox="1"/>
          <p:nvPr/>
        </p:nvSpPr>
        <p:spPr>
          <a:xfrm>
            <a:off x="3890596" y="1839057"/>
            <a:ext cx="38099" cy="95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5" name="Tekstvak 4">
            <a:extLst>
              <a:ext uri="{FF2B5EF4-FFF2-40B4-BE49-F238E27FC236}">
                <a16:creationId xmlns:a16="http://schemas.microsoft.com/office/drawing/2014/main" id="{2A4849EF-2F2B-9B92-DEA4-A15406B4B92E}"/>
              </a:ext>
            </a:extLst>
          </p:cNvPr>
          <p:cNvSpPr txBox="1"/>
          <p:nvPr/>
        </p:nvSpPr>
        <p:spPr>
          <a:xfrm>
            <a:off x="644769" y="1084384"/>
            <a:ext cx="2029558"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nl-NL" b="1" dirty="0">
                <a:solidFill>
                  <a:srgbClr val="006C6D"/>
                </a:solidFill>
                <a:latin typeface="Segoe UI"/>
              </a:rPr>
              <a:t>Onderwerpkeuze</a:t>
            </a:r>
            <a:br>
              <a:rPr lang="nl-NL">
                <a:latin typeface="Segoe UI"/>
              </a:rPr>
            </a:br>
            <a:br>
              <a:rPr lang="nl-NL">
                <a:latin typeface="Segoe UI"/>
              </a:rPr>
            </a:br>
            <a:br>
              <a:rPr lang="nl-NL" dirty="0">
                <a:latin typeface="Segoe UI"/>
              </a:rPr>
            </a:br>
            <a:br>
              <a:rPr lang="nl-NL" dirty="0">
                <a:latin typeface="Segoe UI"/>
              </a:rPr>
            </a:br>
            <a:endParaRPr lang="nl-NL" dirty="0">
              <a:solidFill>
                <a:srgbClr val="C9D7B8"/>
              </a:solidFill>
              <a:latin typeface="Segoe UI"/>
            </a:endParaRPr>
          </a:p>
          <a:p>
            <a:pPr marL="342900" indent="-342900">
              <a:buAutoNum type="arabicPeriod"/>
            </a:pPr>
            <a:r>
              <a:rPr lang="nl-NL" dirty="0">
                <a:solidFill>
                  <a:schemeClr val="accent1"/>
                </a:solidFill>
                <a:latin typeface="Segoe UI"/>
              </a:rPr>
              <a:t>Onderhandelfase</a:t>
            </a:r>
            <a:br>
              <a:rPr lang="nl-NL">
                <a:latin typeface="Segoe UI"/>
              </a:rPr>
            </a:br>
            <a:br>
              <a:rPr lang="nl-NL">
                <a:latin typeface="Segoe UI"/>
              </a:rPr>
            </a:br>
            <a:br>
              <a:rPr lang="nl-NL" dirty="0">
                <a:latin typeface="Segoe UI"/>
              </a:rPr>
            </a:br>
            <a:endParaRPr lang="nl-NL" dirty="0">
              <a:solidFill>
                <a:srgbClr val="666666"/>
              </a:solidFill>
              <a:latin typeface="Segoe UI"/>
            </a:endParaRPr>
          </a:p>
          <a:p>
            <a:pPr marL="342900" indent="-342900">
              <a:buAutoNum type="arabicPeriod"/>
            </a:pPr>
            <a:r>
              <a:rPr lang="nl-NL" b="1" dirty="0">
                <a:solidFill>
                  <a:srgbClr val="006C6D"/>
                </a:solidFill>
                <a:latin typeface="Segoe UI"/>
              </a:rPr>
              <a:t>Verzamelfase</a:t>
            </a:r>
            <a:br>
              <a:rPr lang="nl-NL" sz="1200" dirty="0">
                <a:latin typeface="Segoe UI"/>
              </a:rPr>
            </a:br>
            <a:endParaRPr lang="nl-NL" sz="1200" dirty="0">
              <a:latin typeface="Segoe UI"/>
            </a:endParaRPr>
          </a:p>
          <a:p>
            <a:pPr marL="342900" indent="-342900">
              <a:buAutoNum type="arabicPeriod"/>
            </a:pPr>
            <a:r>
              <a:rPr lang="nl-NL" dirty="0">
                <a:solidFill>
                  <a:schemeClr val="accent1"/>
                </a:solidFill>
                <a:latin typeface="Segoe UI"/>
              </a:rPr>
              <a:t>Uitwerkfase</a:t>
            </a:r>
            <a:br>
              <a:rPr lang="nl-NL">
                <a:latin typeface="Segoe UI"/>
              </a:rPr>
            </a:br>
            <a:br>
              <a:rPr lang="nl-NL" dirty="0">
                <a:latin typeface="Segoe UI"/>
              </a:rPr>
            </a:br>
            <a:endParaRPr lang="nl-NL" dirty="0">
              <a:solidFill>
                <a:srgbClr val="666666"/>
              </a:solidFill>
              <a:latin typeface="Segoe UI"/>
            </a:endParaRPr>
          </a:p>
          <a:p>
            <a:pPr marL="342900" indent="-342900">
              <a:buAutoNum type="arabicPeriod"/>
            </a:pPr>
            <a:r>
              <a:rPr lang="nl-NL" b="1" dirty="0">
                <a:solidFill>
                  <a:srgbClr val="006C6D"/>
                </a:solidFill>
                <a:latin typeface="Segoe UI"/>
              </a:rPr>
              <a:t>Presentatie</a:t>
            </a:r>
          </a:p>
          <a:p>
            <a:pPr marL="342900" indent="-342900">
              <a:buAutoNum type="arabicPeriod"/>
            </a:pPr>
            <a:r>
              <a:rPr lang="nl-NL" dirty="0">
                <a:solidFill>
                  <a:schemeClr val="accent1"/>
                </a:solidFill>
                <a:latin typeface="Segoe UI"/>
              </a:rPr>
              <a:t>Evaluatie</a:t>
            </a:r>
          </a:p>
          <a:p>
            <a:pPr marL="342900" indent="-342900">
              <a:buAutoNum type="arabicPeriod"/>
            </a:pPr>
            <a:endParaRPr lang="nl-NL" dirty="0"/>
          </a:p>
          <a:p>
            <a:endParaRPr lang="nl-NL" dirty="0"/>
          </a:p>
        </p:txBody>
      </p:sp>
    </p:spTree>
    <p:extLst>
      <p:ext uri="{BB962C8B-B14F-4D97-AF65-F5344CB8AC3E}">
        <p14:creationId xmlns:p14="http://schemas.microsoft.com/office/powerpoint/2010/main" val="54510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B8A1-A230-447B-A9DB-9EB37F2FE42C}"/>
              </a:ext>
            </a:extLst>
          </p:cNvPr>
          <p:cNvSpPr>
            <a:spLocks noGrp="1"/>
          </p:cNvSpPr>
          <p:nvPr>
            <p:ph type="title"/>
          </p:nvPr>
        </p:nvSpPr>
        <p:spPr>
          <a:xfrm>
            <a:off x="311700" y="257681"/>
            <a:ext cx="8520600" cy="761822"/>
          </a:xfrm>
        </p:spPr>
        <p:txBody>
          <a:bodyPr/>
          <a:lstStyle/>
          <a:p>
            <a:r>
              <a:rPr lang="nl-BE" dirty="0">
                <a:latin typeface="Segoe UI"/>
                <a:cs typeface="Segoe UI"/>
              </a:rPr>
              <a:t>Project: samen diep breed actief leren</a:t>
            </a:r>
            <a:endParaRPr lang="nl-BE" dirty="0"/>
          </a:p>
        </p:txBody>
      </p:sp>
      <p:sp>
        <p:nvSpPr>
          <p:cNvPr id="3" name="Tijdelijke aanduiding voor tekst 2">
            <a:extLst>
              <a:ext uri="{FF2B5EF4-FFF2-40B4-BE49-F238E27FC236}">
                <a16:creationId xmlns:a16="http://schemas.microsoft.com/office/drawing/2014/main" id="{DA564E0E-2FCE-4ED7-82D2-1B7A213B5C01}"/>
              </a:ext>
            </a:extLst>
          </p:cNvPr>
          <p:cNvSpPr>
            <a:spLocks noGrp="1"/>
          </p:cNvSpPr>
          <p:nvPr>
            <p:ph type="body" idx="1"/>
          </p:nvPr>
        </p:nvSpPr>
        <p:spPr>
          <a:xfrm>
            <a:off x="2854141" y="1019504"/>
            <a:ext cx="5758349" cy="4004420"/>
          </a:xfrm>
        </p:spPr>
        <p:txBody>
          <a:bodyPr/>
          <a:lstStyle/>
          <a:p>
            <a:r>
              <a:rPr lang="nl-BE" sz="1100" b="1" dirty="0">
                <a:solidFill>
                  <a:srgbClr val="FF0000"/>
                </a:solidFill>
                <a:latin typeface="Segoe UI"/>
                <a:cs typeface="Segoe UI"/>
              </a:rPr>
              <a:t>Quote</a:t>
            </a:r>
            <a:r>
              <a:rPr lang="nl-BE" sz="1100" dirty="0">
                <a:solidFill>
                  <a:schemeClr val="accent1"/>
                </a:solidFill>
                <a:latin typeface="Segoe UI"/>
                <a:cs typeface="Segoe UI"/>
              </a:rPr>
              <a:t>: 'Alles komt uit de kinderen’</a:t>
            </a:r>
          </a:p>
          <a:p>
            <a:pPr>
              <a:lnSpc>
                <a:spcPct val="114999"/>
              </a:lnSpc>
            </a:pPr>
            <a:r>
              <a:rPr lang="nl-BE" sz="1100" b="1" dirty="0">
                <a:solidFill>
                  <a:srgbClr val="00B050"/>
                </a:solidFill>
                <a:latin typeface="Segoe UI"/>
                <a:cs typeface="Segoe UI"/>
              </a:rPr>
              <a:t>Quote</a:t>
            </a:r>
            <a:r>
              <a:rPr lang="nl-BE" sz="1100" dirty="0">
                <a:solidFill>
                  <a:schemeClr val="accent1"/>
                </a:solidFill>
                <a:latin typeface="Segoe UI"/>
                <a:cs typeface="Segoe UI"/>
              </a:rPr>
              <a:t>: 'Stemmen heeft geen enkele zin’</a:t>
            </a:r>
          </a:p>
          <a:p>
            <a:pPr>
              <a:lnSpc>
                <a:spcPct val="114999"/>
              </a:lnSpc>
            </a:pPr>
            <a:r>
              <a:rPr lang="nl-BE" sz="1100" b="1" dirty="0">
                <a:solidFill>
                  <a:srgbClr val="00B050"/>
                </a:solidFill>
                <a:latin typeface="Segoe UI"/>
                <a:cs typeface="Segoe UI"/>
              </a:rPr>
              <a:t>Quote</a:t>
            </a:r>
            <a:r>
              <a:rPr lang="nl-BE" sz="1100" dirty="0">
                <a:solidFill>
                  <a:schemeClr val="accent1"/>
                </a:solidFill>
                <a:latin typeface="Segoe UI"/>
                <a:cs typeface="Segoe UI"/>
              </a:rPr>
              <a:t>: 'Naïeve vraagstelling respecteren’ (groen)</a:t>
            </a:r>
          </a:p>
          <a:p>
            <a:pPr>
              <a:lnSpc>
                <a:spcPct val="114999"/>
              </a:lnSpc>
            </a:pPr>
            <a:r>
              <a:rPr lang="nl-BE" sz="1100" b="1" dirty="0">
                <a:solidFill>
                  <a:srgbClr val="00B050"/>
                </a:solidFill>
                <a:latin typeface="Segoe UI"/>
                <a:cs typeface="Segoe UI"/>
              </a:rPr>
              <a:t>Quote</a:t>
            </a:r>
            <a:r>
              <a:rPr lang="nl-BE" sz="1100" dirty="0">
                <a:solidFill>
                  <a:schemeClr val="accent1"/>
                </a:solidFill>
                <a:latin typeface="Segoe UI"/>
                <a:cs typeface="Segoe UI"/>
              </a:rPr>
              <a:t>: 'Niet elke vraag is een goede vraag’ (groen)</a:t>
            </a:r>
          </a:p>
          <a:p>
            <a:pPr>
              <a:lnSpc>
                <a:spcPct val="114999"/>
              </a:lnSpc>
            </a:pPr>
            <a:r>
              <a:rPr lang="nl-BE" sz="1100" b="1" dirty="0">
                <a:solidFill>
                  <a:srgbClr val="00B050"/>
                </a:solidFill>
                <a:latin typeface="Segoe UI"/>
                <a:cs typeface="Segoe UI"/>
              </a:rPr>
              <a:t>Quote</a:t>
            </a:r>
            <a:r>
              <a:rPr lang="nl-BE" sz="1100" dirty="0">
                <a:solidFill>
                  <a:schemeClr val="accent1"/>
                </a:solidFill>
                <a:latin typeface="Segoe UI"/>
                <a:cs typeface="Segoe UI"/>
              </a:rPr>
              <a:t>: 'Interesse kan je aanwakkeren’</a:t>
            </a:r>
          </a:p>
          <a:p>
            <a:pPr>
              <a:lnSpc>
                <a:spcPct val="114999"/>
              </a:lnSpc>
            </a:pPr>
            <a:r>
              <a:rPr lang="nl-BE" sz="1100" b="1" dirty="0">
                <a:solidFill>
                  <a:srgbClr val="FF6600"/>
                </a:solidFill>
                <a:latin typeface="Segoe UI"/>
                <a:cs typeface="Segoe UI"/>
              </a:rPr>
              <a:t>Quote</a:t>
            </a:r>
            <a:r>
              <a:rPr lang="nl-BE" sz="1100" dirty="0">
                <a:solidFill>
                  <a:schemeClr val="accent1"/>
                </a:solidFill>
                <a:latin typeface="Segoe UI"/>
                <a:cs typeface="Segoe UI"/>
              </a:rPr>
              <a:t>: 'Liever dicht bij huis blijven’</a:t>
            </a:r>
          </a:p>
          <a:p>
            <a:pPr>
              <a:lnSpc>
                <a:spcPct val="114999"/>
              </a:lnSpc>
            </a:pPr>
            <a:r>
              <a:rPr lang="nl-BE" sz="1100" b="1" dirty="0">
                <a:solidFill>
                  <a:srgbClr val="FF0000"/>
                </a:solidFill>
                <a:latin typeface="Segoe UI"/>
                <a:cs typeface="Segoe UI"/>
              </a:rPr>
              <a:t>Quote</a:t>
            </a:r>
            <a:r>
              <a:rPr lang="nl-BE" sz="1100" dirty="0">
                <a:solidFill>
                  <a:schemeClr val="accent1"/>
                </a:solidFill>
                <a:latin typeface="Segoe UI"/>
                <a:cs typeface="Segoe UI"/>
              </a:rPr>
              <a:t>: 'Projectwerk moet altijd met iedereen’</a:t>
            </a:r>
          </a:p>
          <a:p>
            <a:pPr>
              <a:lnSpc>
                <a:spcPct val="114999"/>
              </a:lnSpc>
            </a:pPr>
            <a:r>
              <a:rPr lang="nl-BE" sz="1100" b="1" dirty="0">
                <a:solidFill>
                  <a:srgbClr val="FF0000"/>
                </a:solidFill>
                <a:latin typeface="Segoe UI"/>
                <a:cs typeface="Segoe UI"/>
              </a:rPr>
              <a:t>Quote</a:t>
            </a:r>
            <a:r>
              <a:rPr lang="nl-BE" sz="1100" dirty="0">
                <a:solidFill>
                  <a:schemeClr val="accent1"/>
                </a:solidFill>
                <a:latin typeface="Segoe UI"/>
                <a:cs typeface="Segoe UI"/>
              </a:rPr>
              <a:t>: 'Kinderen kunnen (nog) niet plannen’</a:t>
            </a:r>
          </a:p>
          <a:p>
            <a:pPr>
              <a:lnSpc>
                <a:spcPct val="114999"/>
              </a:lnSpc>
            </a:pPr>
            <a:r>
              <a:rPr lang="nl-BE" sz="1100" b="1" dirty="0">
                <a:solidFill>
                  <a:srgbClr val="FF6600"/>
                </a:solidFill>
                <a:latin typeface="Segoe UI"/>
                <a:cs typeface="Segoe UI"/>
              </a:rPr>
              <a:t>Quote</a:t>
            </a:r>
            <a:r>
              <a:rPr lang="nl-BE" sz="1100" dirty="0">
                <a:solidFill>
                  <a:schemeClr val="accent1"/>
                </a:solidFill>
                <a:latin typeface="Segoe UI"/>
                <a:cs typeface="Segoe UI"/>
              </a:rPr>
              <a:t>: 'Geen drie maar één flap: wat willen we </a:t>
            </a:r>
            <a:r>
              <a:rPr lang="nl-BE" sz="1100" b="1" dirty="0">
                <a:solidFill>
                  <a:schemeClr val="accent1"/>
                </a:solidFill>
                <a:latin typeface="Segoe UI"/>
                <a:cs typeface="Segoe UI"/>
              </a:rPr>
              <a:t>weten</a:t>
            </a:r>
            <a:r>
              <a:rPr lang="nl-BE" sz="1100" dirty="0">
                <a:solidFill>
                  <a:schemeClr val="accent1"/>
                </a:solidFill>
                <a:latin typeface="Segoe UI"/>
                <a:cs typeface="Segoe UI"/>
              </a:rPr>
              <a:t>/maken/doen’</a:t>
            </a:r>
          </a:p>
          <a:p>
            <a:pPr>
              <a:lnSpc>
                <a:spcPct val="114999"/>
              </a:lnSpc>
            </a:pPr>
            <a:r>
              <a:rPr lang="nl-BE" sz="1100" b="1" dirty="0">
                <a:solidFill>
                  <a:srgbClr val="FF6600"/>
                </a:solidFill>
                <a:latin typeface="Segoe UI"/>
                <a:cs typeface="Segoe UI"/>
              </a:rPr>
              <a:t>Quote</a:t>
            </a:r>
            <a:r>
              <a:rPr lang="nl-BE" sz="1100" dirty="0">
                <a:solidFill>
                  <a:schemeClr val="accent1"/>
                </a:solidFill>
                <a:latin typeface="Segoe UI"/>
                <a:cs typeface="Segoe UI"/>
              </a:rPr>
              <a:t>: 'Alle vakken moeten altijd aan bod komen' (planner </a:t>
            </a:r>
            <a:r>
              <a:rPr lang="nl-BE" sz="1100" dirty="0">
                <a:solidFill>
                  <a:srgbClr val="DB4437"/>
                </a:solidFill>
                <a:latin typeface="Segoe UI"/>
                <a:cs typeface="Segoe UI"/>
                <a:hlinkClick r:id="rId3">
                  <a:extLst>
                    <a:ext uri="{A12FA001-AC4F-418D-AE19-62706E023703}">
                      <ahyp:hlinkClr xmlns:ahyp="http://schemas.microsoft.com/office/drawing/2018/hyperlinkcolor" val="tx"/>
                    </a:ext>
                  </a:extLst>
                </a:hlinkClick>
              </a:rPr>
              <a:t>schema </a:t>
            </a:r>
            <a:r>
              <a:rPr lang="nl-BE" sz="1100" dirty="0" err="1">
                <a:solidFill>
                  <a:schemeClr val="accent1"/>
                </a:solidFill>
                <a:latin typeface="Segoe UI"/>
                <a:cs typeface="Segoe UI"/>
                <a:hlinkClick r:id="rId3">
                  <a:extLst>
                    <a:ext uri="{A12FA001-AC4F-418D-AE19-62706E023703}">
                      <ahyp:hlinkClr xmlns:ahyp="http://schemas.microsoft.com/office/drawing/2018/hyperlinkcolor" val="tx"/>
                    </a:ext>
                  </a:extLst>
                </a:hlinkClick>
              </a:rPr>
              <a:t>torteltuin</a:t>
            </a:r>
            <a:r>
              <a:rPr lang="nl-BE" sz="1100" dirty="0">
                <a:solidFill>
                  <a:schemeClr val="accent1"/>
                </a:solidFill>
                <a:latin typeface="Segoe UI"/>
                <a:cs typeface="Segoe UI"/>
              </a:rPr>
              <a:t>)</a:t>
            </a:r>
          </a:p>
          <a:p>
            <a:pPr>
              <a:lnSpc>
                <a:spcPct val="114999"/>
              </a:lnSpc>
            </a:pPr>
            <a:r>
              <a:rPr lang="nl-BE" sz="1100" b="1" dirty="0">
                <a:solidFill>
                  <a:srgbClr val="FF0000"/>
                </a:solidFill>
                <a:latin typeface="Segoe UI"/>
                <a:cs typeface="Segoe UI"/>
              </a:rPr>
              <a:t>Quote</a:t>
            </a:r>
            <a:r>
              <a:rPr lang="nl-BE" sz="1100" dirty="0">
                <a:solidFill>
                  <a:schemeClr val="accent1"/>
                </a:solidFill>
                <a:latin typeface="Segoe UI"/>
                <a:cs typeface="Segoe UI"/>
              </a:rPr>
              <a:t>: 'Antwoorden vind je in boeken’</a:t>
            </a:r>
          </a:p>
          <a:p>
            <a:pPr>
              <a:lnSpc>
                <a:spcPct val="114999"/>
              </a:lnSpc>
            </a:pPr>
            <a:r>
              <a:rPr lang="nl-BE" sz="1100" b="1" dirty="0">
                <a:solidFill>
                  <a:srgbClr val="FF6600"/>
                </a:solidFill>
                <a:latin typeface="Segoe UI"/>
                <a:cs typeface="Segoe UI"/>
              </a:rPr>
              <a:t>Quote</a:t>
            </a:r>
            <a:r>
              <a:rPr lang="nl-BE" sz="1100" dirty="0">
                <a:solidFill>
                  <a:schemeClr val="accent1"/>
                </a:solidFill>
                <a:latin typeface="Segoe UI"/>
                <a:cs typeface="Segoe UI"/>
              </a:rPr>
              <a:t>: 'Ze verdwalen met google’</a:t>
            </a:r>
          </a:p>
          <a:p>
            <a:pPr>
              <a:lnSpc>
                <a:spcPct val="114999"/>
              </a:lnSpc>
            </a:pPr>
            <a:r>
              <a:rPr lang="nl-BE" sz="1100" b="1" dirty="0">
                <a:solidFill>
                  <a:srgbClr val="FF6600"/>
                </a:solidFill>
                <a:latin typeface="Segoe UI"/>
                <a:cs typeface="Segoe UI"/>
              </a:rPr>
              <a:t>Quote</a:t>
            </a:r>
            <a:r>
              <a:rPr lang="nl-BE" sz="1100" dirty="0">
                <a:solidFill>
                  <a:schemeClr val="accent1"/>
                </a:solidFill>
                <a:latin typeface="Segoe UI"/>
                <a:cs typeface="Segoe UI"/>
              </a:rPr>
              <a:t>: 'Project leiden kan leerkracht niet alleen’</a:t>
            </a:r>
          </a:p>
          <a:p>
            <a:pPr>
              <a:lnSpc>
                <a:spcPct val="114999"/>
              </a:lnSpc>
            </a:pPr>
            <a:r>
              <a:rPr lang="nl-BE" sz="1100" b="1" dirty="0">
                <a:solidFill>
                  <a:srgbClr val="00B050"/>
                </a:solidFill>
                <a:latin typeface="Segoe UI"/>
                <a:cs typeface="Segoe UI"/>
              </a:rPr>
              <a:t>Quote</a:t>
            </a:r>
            <a:r>
              <a:rPr lang="nl-BE" sz="1100" dirty="0">
                <a:solidFill>
                  <a:schemeClr val="accent1"/>
                </a:solidFill>
                <a:latin typeface="Segoe UI"/>
                <a:cs typeface="Segoe UI"/>
              </a:rPr>
              <a:t>: 'Iedereen vindt een rol die past’</a:t>
            </a:r>
          </a:p>
          <a:p>
            <a:pPr>
              <a:lnSpc>
                <a:spcPct val="114999"/>
              </a:lnSpc>
            </a:pPr>
            <a:r>
              <a:rPr lang="nl-BE" sz="1100" b="1" dirty="0">
                <a:solidFill>
                  <a:srgbClr val="FF0000"/>
                </a:solidFill>
                <a:latin typeface="Segoe UI"/>
                <a:cs typeface="Segoe UI"/>
              </a:rPr>
              <a:t>Quote</a:t>
            </a:r>
            <a:r>
              <a:rPr lang="nl-BE" sz="1100" dirty="0">
                <a:solidFill>
                  <a:schemeClr val="accent1"/>
                </a:solidFill>
                <a:latin typeface="Segoe UI"/>
                <a:cs typeface="Segoe UI"/>
              </a:rPr>
              <a:t>: 'Doorheen het proces mogen geen nieuwe vragen meer komen’</a:t>
            </a:r>
          </a:p>
          <a:p>
            <a:pPr>
              <a:lnSpc>
                <a:spcPct val="114999"/>
              </a:lnSpc>
            </a:pPr>
            <a:r>
              <a:rPr lang="nl-BE" sz="1100" b="1" dirty="0">
                <a:solidFill>
                  <a:srgbClr val="FF6600"/>
                </a:solidFill>
                <a:latin typeface="Segoe UI"/>
                <a:cs typeface="Segoe UI"/>
              </a:rPr>
              <a:t>Quote</a:t>
            </a:r>
            <a:r>
              <a:rPr lang="nl-BE" sz="1100" dirty="0">
                <a:solidFill>
                  <a:schemeClr val="accent1"/>
                </a:solidFill>
                <a:latin typeface="Segoe UI"/>
                <a:cs typeface="Segoe UI"/>
              </a:rPr>
              <a:t>: 'Ingrijpen en niet enkel begrijpen’</a:t>
            </a:r>
            <a:endParaRPr lang="nl-BE" sz="1100" dirty="0">
              <a:solidFill>
                <a:schemeClr val="accent1"/>
              </a:solidFill>
            </a:endParaRPr>
          </a:p>
          <a:p>
            <a:pPr>
              <a:lnSpc>
                <a:spcPct val="114999"/>
              </a:lnSpc>
            </a:pPr>
            <a:r>
              <a:rPr lang="nl-BE" sz="1100" b="1" dirty="0">
                <a:solidFill>
                  <a:srgbClr val="00B050"/>
                </a:solidFill>
                <a:latin typeface="Segoe UI"/>
                <a:cs typeface="Segoe UI"/>
              </a:rPr>
              <a:t>Quote</a:t>
            </a:r>
            <a:r>
              <a:rPr lang="nl-BE" sz="1100" dirty="0">
                <a:solidFill>
                  <a:schemeClr val="accent1"/>
                </a:solidFill>
                <a:latin typeface="Segoe UI"/>
                <a:cs typeface="Segoe UI"/>
              </a:rPr>
              <a:t>: 'Er bestaat niet één juiste vorm van presenteren’</a:t>
            </a:r>
            <a:endParaRPr lang="nl-BE" sz="1100" dirty="0">
              <a:solidFill>
                <a:schemeClr val="accent1"/>
              </a:solidFill>
            </a:endParaRPr>
          </a:p>
          <a:p>
            <a:pPr>
              <a:lnSpc>
                <a:spcPct val="114999"/>
              </a:lnSpc>
            </a:pPr>
            <a:r>
              <a:rPr lang="nl-BE" sz="1100" b="1" dirty="0">
                <a:solidFill>
                  <a:srgbClr val="FF0000"/>
                </a:solidFill>
                <a:latin typeface="Segoe UI"/>
                <a:cs typeface="Segoe UI"/>
              </a:rPr>
              <a:t>Quote</a:t>
            </a:r>
            <a:r>
              <a:rPr lang="nl-BE" sz="1100" dirty="0">
                <a:solidFill>
                  <a:schemeClr val="accent1"/>
                </a:solidFill>
                <a:latin typeface="Segoe UI"/>
                <a:cs typeface="Segoe UI"/>
              </a:rPr>
              <a:t>: 'Spontane presentaties zijn sterker dan gerepeteerde’</a:t>
            </a:r>
          </a:p>
          <a:p>
            <a:pPr>
              <a:lnSpc>
                <a:spcPct val="114999"/>
              </a:lnSpc>
            </a:pPr>
            <a:r>
              <a:rPr lang="nl-BE" sz="1100" b="1" dirty="0">
                <a:solidFill>
                  <a:srgbClr val="FF6600"/>
                </a:solidFill>
                <a:latin typeface="Segoe UI"/>
                <a:cs typeface="Segoe UI"/>
              </a:rPr>
              <a:t>Quote</a:t>
            </a:r>
            <a:r>
              <a:rPr lang="nl-BE" sz="1100" dirty="0">
                <a:solidFill>
                  <a:schemeClr val="accent1"/>
                </a:solidFill>
                <a:latin typeface="Segoe UI"/>
                <a:cs typeface="Segoe UI"/>
              </a:rPr>
              <a:t>: 'Een project sluit je af met een toets’</a:t>
            </a:r>
            <a:endParaRPr lang="nl-BE" sz="1100" dirty="0">
              <a:solidFill>
                <a:schemeClr val="accent1"/>
              </a:solidFill>
              <a:latin typeface="Segoe UI" panose="020B0502040204020203" pitchFamily="34" charset="0"/>
              <a:cs typeface="Segoe UI" panose="020B0502040204020203" pitchFamily="34" charset="0"/>
            </a:endParaRPr>
          </a:p>
          <a:p>
            <a:endParaRPr lang="nl-NL" dirty="0">
              <a:solidFill>
                <a:schemeClr val="accent1"/>
              </a:solidFill>
            </a:endParaRPr>
          </a:p>
        </p:txBody>
      </p:sp>
      <p:sp>
        <p:nvSpPr>
          <p:cNvPr id="4" name="Tekstvak 3">
            <a:extLst>
              <a:ext uri="{FF2B5EF4-FFF2-40B4-BE49-F238E27FC236}">
                <a16:creationId xmlns:a16="http://schemas.microsoft.com/office/drawing/2014/main" id="{E34FB3A8-198E-0EF9-6FCB-AEB56AB23B37}"/>
              </a:ext>
            </a:extLst>
          </p:cNvPr>
          <p:cNvSpPr txBox="1"/>
          <p:nvPr/>
        </p:nvSpPr>
        <p:spPr>
          <a:xfrm>
            <a:off x="3890596" y="1839057"/>
            <a:ext cx="38099" cy="95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5" name="Tekstvak 4">
            <a:extLst>
              <a:ext uri="{FF2B5EF4-FFF2-40B4-BE49-F238E27FC236}">
                <a16:creationId xmlns:a16="http://schemas.microsoft.com/office/drawing/2014/main" id="{2A4849EF-2F2B-9B92-DEA4-A15406B4B92E}"/>
              </a:ext>
            </a:extLst>
          </p:cNvPr>
          <p:cNvSpPr txBox="1"/>
          <p:nvPr/>
        </p:nvSpPr>
        <p:spPr>
          <a:xfrm>
            <a:off x="644769" y="1084384"/>
            <a:ext cx="2029558"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nl-NL" dirty="0">
                <a:solidFill>
                  <a:schemeClr val="accent1"/>
                </a:solidFill>
                <a:latin typeface="Segoe UI"/>
              </a:rPr>
              <a:t>Onderwerpkeuze</a:t>
            </a:r>
            <a:br>
              <a:rPr lang="nl-NL" dirty="0">
                <a:solidFill>
                  <a:schemeClr val="accent1"/>
                </a:solidFill>
                <a:latin typeface="Segoe UI"/>
              </a:rPr>
            </a:br>
            <a:br>
              <a:rPr lang="nl-NL" dirty="0">
                <a:solidFill>
                  <a:schemeClr val="accent1"/>
                </a:solidFill>
                <a:latin typeface="Segoe UI"/>
              </a:rPr>
            </a:br>
            <a:br>
              <a:rPr lang="nl-NL" dirty="0">
                <a:solidFill>
                  <a:schemeClr val="accent1"/>
                </a:solidFill>
                <a:latin typeface="Segoe UI"/>
              </a:rPr>
            </a:br>
            <a:br>
              <a:rPr lang="nl-NL" dirty="0">
                <a:solidFill>
                  <a:schemeClr val="accent1"/>
                </a:solidFill>
                <a:latin typeface="Segoe UI"/>
              </a:rPr>
            </a:br>
            <a:endParaRPr lang="nl-NL" dirty="0">
              <a:solidFill>
                <a:schemeClr val="accent1"/>
              </a:solidFill>
              <a:latin typeface="Segoe UI"/>
            </a:endParaRPr>
          </a:p>
          <a:p>
            <a:pPr marL="342900" indent="-342900">
              <a:buAutoNum type="arabicPeriod"/>
            </a:pPr>
            <a:r>
              <a:rPr lang="nl-NL" dirty="0">
                <a:solidFill>
                  <a:schemeClr val="accent1"/>
                </a:solidFill>
                <a:latin typeface="Segoe UI"/>
              </a:rPr>
              <a:t>Onderhandelfase</a:t>
            </a:r>
            <a:br>
              <a:rPr lang="nl-NL" dirty="0">
                <a:solidFill>
                  <a:schemeClr val="accent1"/>
                </a:solidFill>
                <a:latin typeface="Segoe UI"/>
              </a:rPr>
            </a:br>
            <a:br>
              <a:rPr lang="nl-NL" dirty="0">
                <a:solidFill>
                  <a:schemeClr val="accent1"/>
                </a:solidFill>
                <a:latin typeface="Segoe UI"/>
              </a:rPr>
            </a:br>
            <a:br>
              <a:rPr lang="nl-NL" dirty="0">
                <a:solidFill>
                  <a:schemeClr val="accent1"/>
                </a:solidFill>
                <a:latin typeface="Segoe UI"/>
              </a:rPr>
            </a:br>
            <a:endParaRPr lang="nl-NL" dirty="0">
              <a:solidFill>
                <a:schemeClr val="accent1"/>
              </a:solidFill>
              <a:latin typeface="Segoe UI"/>
            </a:endParaRPr>
          </a:p>
          <a:p>
            <a:pPr marL="342900" indent="-342900">
              <a:buAutoNum type="arabicPeriod"/>
            </a:pPr>
            <a:r>
              <a:rPr lang="nl-NL" dirty="0">
                <a:solidFill>
                  <a:schemeClr val="accent1"/>
                </a:solidFill>
                <a:latin typeface="Segoe UI"/>
              </a:rPr>
              <a:t>Verzamelfase</a:t>
            </a:r>
            <a:br>
              <a:rPr lang="nl-NL" sz="1200" dirty="0">
                <a:solidFill>
                  <a:schemeClr val="accent1"/>
                </a:solidFill>
                <a:latin typeface="Segoe UI"/>
              </a:rPr>
            </a:br>
            <a:endParaRPr lang="nl-NL" sz="1200" dirty="0">
              <a:solidFill>
                <a:schemeClr val="accent1"/>
              </a:solidFill>
              <a:latin typeface="Segoe UI"/>
            </a:endParaRPr>
          </a:p>
          <a:p>
            <a:pPr marL="342900" indent="-342900">
              <a:buAutoNum type="arabicPeriod"/>
            </a:pPr>
            <a:r>
              <a:rPr lang="nl-NL" dirty="0">
                <a:solidFill>
                  <a:schemeClr val="accent1"/>
                </a:solidFill>
                <a:latin typeface="Segoe UI"/>
              </a:rPr>
              <a:t>Uitwerkfase</a:t>
            </a:r>
            <a:br>
              <a:rPr lang="nl-NL" dirty="0">
                <a:solidFill>
                  <a:schemeClr val="accent1"/>
                </a:solidFill>
                <a:latin typeface="Segoe UI"/>
              </a:rPr>
            </a:br>
            <a:br>
              <a:rPr lang="nl-NL" dirty="0">
                <a:solidFill>
                  <a:schemeClr val="accent1"/>
                </a:solidFill>
                <a:latin typeface="Segoe UI"/>
              </a:rPr>
            </a:br>
            <a:endParaRPr lang="nl-NL" dirty="0">
              <a:solidFill>
                <a:schemeClr val="accent1"/>
              </a:solidFill>
              <a:latin typeface="Segoe UI"/>
            </a:endParaRPr>
          </a:p>
          <a:p>
            <a:pPr marL="342900" indent="-342900">
              <a:buAutoNum type="arabicPeriod"/>
            </a:pPr>
            <a:r>
              <a:rPr lang="nl-NL" dirty="0">
                <a:solidFill>
                  <a:schemeClr val="accent1"/>
                </a:solidFill>
                <a:latin typeface="Segoe UI"/>
              </a:rPr>
              <a:t>Presentatie</a:t>
            </a:r>
          </a:p>
          <a:p>
            <a:pPr marL="342900" indent="-342900">
              <a:buAutoNum type="arabicPeriod"/>
            </a:pPr>
            <a:r>
              <a:rPr lang="nl-NL" dirty="0">
                <a:solidFill>
                  <a:schemeClr val="accent1"/>
                </a:solidFill>
                <a:latin typeface="Segoe UI"/>
              </a:rPr>
              <a:t>Evaluatie</a:t>
            </a:r>
          </a:p>
          <a:p>
            <a:pPr marL="342900" indent="-342900">
              <a:buAutoNum type="arabicPeriod"/>
            </a:pPr>
            <a:endParaRPr lang="nl-NL" dirty="0">
              <a:solidFill>
                <a:schemeClr val="accent1"/>
              </a:solidFill>
            </a:endParaRPr>
          </a:p>
          <a:p>
            <a:endParaRPr lang="nl-NL" dirty="0">
              <a:solidFill>
                <a:schemeClr val="accent1"/>
              </a:solidFill>
            </a:endParaRPr>
          </a:p>
        </p:txBody>
      </p:sp>
    </p:spTree>
    <p:extLst>
      <p:ext uri="{BB962C8B-B14F-4D97-AF65-F5344CB8AC3E}">
        <p14:creationId xmlns:p14="http://schemas.microsoft.com/office/powerpoint/2010/main" val="29228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B8A1-A230-447B-A9DB-9EB37F2FE42C}"/>
              </a:ext>
            </a:extLst>
          </p:cNvPr>
          <p:cNvSpPr>
            <a:spLocks noGrp="1"/>
          </p:cNvSpPr>
          <p:nvPr>
            <p:ph type="title"/>
          </p:nvPr>
        </p:nvSpPr>
        <p:spPr>
          <a:xfrm>
            <a:off x="311700" y="257681"/>
            <a:ext cx="8520600" cy="761822"/>
          </a:xfrm>
        </p:spPr>
        <p:txBody>
          <a:bodyPr/>
          <a:lstStyle/>
          <a:p>
            <a:r>
              <a:rPr lang="nl-BE" dirty="0">
                <a:latin typeface="Segoe UI"/>
                <a:cs typeface="Segoe UI"/>
              </a:rPr>
              <a:t>Project: samen diep breed actief leren</a:t>
            </a:r>
            <a:endParaRPr lang="nl-BE" dirty="0"/>
          </a:p>
        </p:txBody>
      </p:sp>
      <p:sp>
        <p:nvSpPr>
          <p:cNvPr id="3" name="Tijdelijke aanduiding voor tekst 2">
            <a:extLst>
              <a:ext uri="{FF2B5EF4-FFF2-40B4-BE49-F238E27FC236}">
                <a16:creationId xmlns:a16="http://schemas.microsoft.com/office/drawing/2014/main" id="{DA564E0E-2FCE-4ED7-82D2-1B7A213B5C01}"/>
              </a:ext>
            </a:extLst>
          </p:cNvPr>
          <p:cNvSpPr>
            <a:spLocks noGrp="1"/>
          </p:cNvSpPr>
          <p:nvPr>
            <p:ph type="body" idx="1"/>
          </p:nvPr>
        </p:nvSpPr>
        <p:spPr>
          <a:xfrm>
            <a:off x="9485006" y="887619"/>
            <a:ext cx="1179023" cy="3549371"/>
          </a:xfrm>
        </p:spPr>
        <p:txBody>
          <a:bodyPr/>
          <a:lstStyle/>
          <a:p>
            <a:endParaRPr lang="nl-BE" dirty="0"/>
          </a:p>
        </p:txBody>
      </p:sp>
      <p:sp>
        <p:nvSpPr>
          <p:cNvPr id="4" name="Tekstvak 3">
            <a:extLst>
              <a:ext uri="{FF2B5EF4-FFF2-40B4-BE49-F238E27FC236}">
                <a16:creationId xmlns:a16="http://schemas.microsoft.com/office/drawing/2014/main" id="{E34FB3A8-198E-0EF9-6FCB-AEB56AB23B37}"/>
              </a:ext>
            </a:extLst>
          </p:cNvPr>
          <p:cNvSpPr txBox="1"/>
          <p:nvPr/>
        </p:nvSpPr>
        <p:spPr>
          <a:xfrm>
            <a:off x="3890596" y="1839057"/>
            <a:ext cx="38099" cy="95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5" name="Tekstvak 4">
            <a:extLst>
              <a:ext uri="{FF2B5EF4-FFF2-40B4-BE49-F238E27FC236}">
                <a16:creationId xmlns:a16="http://schemas.microsoft.com/office/drawing/2014/main" id="{2A4849EF-2F2B-9B92-DEA4-A15406B4B92E}"/>
              </a:ext>
            </a:extLst>
          </p:cNvPr>
          <p:cNvSpPr txBox="1"/>
          <p:nvPr/>
        </p:nvSpPr>
        <p:spPr>
          <a:xfrm>
            <a:off x="311700" y="1130945"/>
            <a:ext cx="8220806"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nl-NL" b="1" dirty="0">
                <a:solidFill>
                  <a:schemeClr val="accent1"/>
                </a:solidFill>
                <a:latin typeface="Segoe UI" panose="020B0502040204020203" pitchFamily="34" charset="0"/>
                <a:cs typeface="Segoe UI" panose="020B0502040204020203" pitchFamily="34" charset="0"/>
              </a:rPr>
              <a:t>Onderwerpkeuze &gt; onderhandelfase</a:t>
            </a:r>
          </a:p>
          <a:p>
            <a:pPr algn="just"/>
            <a:br>
              <a:rPr lang="nl-BE" dirty="0">
                <a:solidFill>
                  <a:srgbClr val="666666"/>
                </a:solidFill>
                <a:latin typeface="Segoe UI" panose="020B0502040204020203" pitchFamily="34" charset="0"/>
                <a:cs typeface="Segoe UI" panose="020B0502040204020203" pitchFamily="34" charset="0"/>
              </a:rPr>
            </a:br>
            <a:r>
              <a:rPr lang="nl-BE" b="1" dirty="0">
                <a:solidFill>
                  <a:schemeClr val="accent1"/>
                </a:solidFill>
                <a:latin typeface="Segoe UI" panose="020B0502040204020203" pitchFamily="34" charset="0"/>
                <a:cs typeface="Segoe UI" panose="020B0502040204020203" pitchFamily="34" charset="0"/>
              </a:rPr>
              <a:t>Quote: </a:t>
            </a:r>
          </a:p>
          <a:p>
            <a:pPr algn="just"/>
            <a:endParaRPr lang="nl-BE" dirty="0">
              <a:solidFill>
                <a:srgbClr val="666666"/>
              </a:solidFill>
              <a:latin typeface="Segoe UI" panose="020B0502040204020203" pitchFamily="34" charset="0"/>
              <a:cs typeface="Segoe UI" panose="020B0502040204020203" pitchFamily="34" charset="0"/>
            </a:endParaRPr>
          </a:p>
          <a:p>
            <a:pPr algn="just"/>
            <a:r>
              <a:rPr lang="nl-BE" dirty="0">
                <a:solidFill>
                  <a:srgbClr val="666666"/>
                </a:solidFill>
                <a:latin typeface="Segoe UI" panose="020B0502040204020203" pitchFamily="34" charset="0"/>
                <a:cs typeface="Segoe UI" panose="020B0502040204020203" pitchFamily="34" charset="0"/>
              </a:rPr>
              <a:t>“Wie Freinet in zijn klas bezig heeft gezien, is vermoedelijk, net als ik, getroffen door het grote aantal </a:t>
            </a:r>
            <a:r>
              <a:rPr lang="nl-BE" dirty="0" err="1">
                <a:solidFill>
                  <a:srgbClr val="666666"/>
                </a:solidFill>
                <a:latin typeface="Segoe UI" panose="020B0502040204020203" pitchFamily="34" charset="0"/>
                <a:cs typeface="Segoe UI" panose="020B0502040204020203" pitchFamily="34" charset="0"/>
              </a:rPr>
              <a:t>onderzoekssporen</a:t>
            </a:r>
            <a:r>
              <a:rPr lang="nl-BE" dirty="0">
                <a:solidFill>
                  <a:srgbClr val="666666"/>
                </a:solidFill>
                <a:latin typeface="Segoe UI" panose="020B0502040204020203" pitchFamily="34" charset="0"/>
                <a:cs typeface="Segoe UI" panose="020B0502040204020203" pitchFamily="34" charset="0"/>
              </a:rPr>
              <a:t> dat hij, al pratend met de kinderen, binnen enkele minuten aanreikte naar aanleiding van een gestelde vraag of een vrije tekst. Aan hen die al schrokken bij de gedachte al deze gebieden te moeten verkennen, wees Freinet erop dat er geen sprake was van een systematische ontginning. Hij volstond met een globaal soort </a:t>
            </a:r>
            <a:r>
              <a:rPr lang="nl-BE" dirty="0" err="1">
                <a:solidFill>
                  <a:srgbClr val="666666"/>
                </a:solidFill>
                <a:latin typeface="Segoe UI" panose="020B0502040204020203" pitchFamily="34" charset="0"/>
                <a:cs typeface="Segoe UI" panose="020B0502040204020203" pitchFamily="34" charset="0"/>
              </a:rPr>
              <a:t>onderzoekstopografie</a:t>
            </a:r>
            <a:r>
              <a:rPr lang="nl-BE" dirty="0">
                <a:solidFill>
                  <a:srgbClr val="666666"/>
                </a:solidFill>
                <a:latin typeface="Segoe UI" panose="020B0502040204020203" pitchFamily="34" charset="0"/>
                <a:cs typeface="Segoe UI" panose="020B0502040204020203" pitchFamily="34" charset="0"/>
              </a:rPr>
              <a:t> van het onderwerp te schetsen, en liet dan in het dagboek overnemen wat zojuist op het bord was genoteerd. De kinderen konden dan, als ze dat zouden willen, een van de onderzoeksvelden bestuderen. En hij voegt daaraan toe: ‘Als ze niet weten wat te doen voor hun werkplan, kunnen ze hier misschien ideeën uit halen. En in elk geval hebben ze op zijn minst één keer de kans gekregen in te zien dat er verband bestaat tussen deze onderdelen. Dat heeft niet veel tijd gekost en laat minstens evenveel sporen na als een mooie les.” </a:t>
            </a:r>
            <a:endParaRPr lang="nl-NL" dirty="0">
              <a:solidFill>
                <a:srgbClr val="666666"/>
              </a:solidFill>
              <a:latin typeface="Segoe UI" panose="020B0502040204020203" pitchFamily="34" charset="0"/>
              <a:cs typeface="Segoe UI" panose="020B0502040204020203" pitchFamily="34" charset="0"/>
            </a:endParaRPr>
          </a:p>
          <a:p>
            <a:pPr algn="just"/>
            <a:endParaRPr lang="nl-BE" dirty="0">
              <a:solidFill>
                <a:srgbClr val="666666"/>
              </a:solidFill>
              <a:latin typeface="Segoe UI" panose="020B0502040204020203" pitchFamily="34" charset="0"/>
              <a:cs typeface="Segoe UI" panose="020B0502040204020203" pitchFamily="34" charset="0"/>
            </a:endParaRPr>
          </a:p>
          <a:p>
            <a:pPr algn="just"/>
            <a:r>
              <a:rPr lang="nl-BE" dirty="0">
                <a:solidFill>
                  <a:srgbClr val="666666"/>
                </a:solidFill>
                <a:latin typeface="Segoe UI" panose="020B0502040204020203" pitchFamily="34" charset="0"/>
                <a:cs typeface="Segoe UI" panose="020B0502040204020203" pitchFamily="34" charset="0"/>
              </a:rPr>
              <a:t>Michel Barré (in Nynke, Jeroen </a:t>
            </a:r>
            <a:r>
              <a:rPr lang="nl-BE" dirty="0" err="1">
                <a:solidFill>
                  <a:srgbClr val="666666"/>
                </a:solidFill>
                <a:latin typeface="Segoe UI" panose="020B0502040204020203" pitchFamily="34" charset="0"/>
                <a:cs typeface="Segoe UI" panose="020B0502040204020203" pitchFamily="34" charset="0"/>
              </a:rPr>
              <a:t>Tans</a:t>
            </a:r>
            <a:r>
              <a:rPr lang="nl-BE" dirty="0">
                <a:solidFill>
                  <a:srgbClr val="666666"/>
                </a:solidFill>
                <a:latin typeface="Segoe UI" panose="020B0502040204020203" pitchFamily="34" charset="0"/>
                <a:cs typeface="Segoe UI" panose="020B0502040204020203" pitchFamily="34" charset="0"/>
              </a:rPr>
              <a:t>)</a:t>
            </a:r>
            <a:endParaRPr lang="nl-NL" sz="900" i="1" dirty="0">
              <a:latin typeface="Segoe UI" panose="020B0502040204020203" pitchFamily="34" charset="0"/>
              <a:cs typeface="Segoe UI" panose="020B0502040204020203" pitchFamily="34" charset="0"/>
            </a:endParaRPr>
          </a:p>
        </p:txBody>
      </p:sp>
      <p:sp>
        <p:nvSpPr>
          <p:cNvPr id="6" name="Tekstvak 5">
            <a:extLst>
              <a:ext uri="{FF2B5EF4-FFF2-40B4-BE49-F238E27FC236}">
                <a16:creationId xmlns:a16="http://schemas.microsoft.com/office/drawing/2014/main" id="{9251BA42-7C00-1BCC-0F86-4AC21071ADCA}"/>
              </a:ext>
            </a:extLst>
          </p:cNvPr>
          <p:cNvSpPr txBox="1"/>
          <p:nvPr/>
        </p:nvSpPr>
        <p:spPr>
          <a:xfrm>
            <a:off x="3729403" y="2828191"/>
            <a:ext cx="52827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b="1" dirty="0">
              <a:solidFill>
                <a:srgbClr val="666666"/>
              </a:solidFill>
              <a:latin typeface="Segoe UI"/>
            </a:endParaRPr>
          </a:p>
        </p:txBody>
      </p:sp>
    </p:spTree>
    <p:extLst>
      <p:ext uri="{BB962C8B-B14F-4D97-AF65-F5344CB8AC3E}">
        <p14:creationId xmlns:p14="http://schemas.microsoft.com/office/powerpoint/2010/main" val="16457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35A9A32E-DCBF-89F1-E4D3-1BAD322A9C9A}"/>
              </a:ext>
            </a:extLst>
          </p:cNvPr>
          <p:cNvPicPr>
            <a:picLocks noChangeAspect="1"/>
          </p:cNvPicPr>
          <p:nvPr/>
        </p:nvPicPr>
        <p:blipFill>
          <a:blip r:embed="rId3"/>
          <a:stretch>
            <a:fillRect/>
          </a:stretch>
        </p:blipFill>
        <p:spPr>
          <a:xfrm>
            <a:off x="996043" y="1284865"/>
            <a:ext cx="2743200" cy="3880057"/>
          </a:xfrm>
          <a:prstGeom prst="rect">
            <a:avLst/>
          </a:prstGeom>
        </p:spPr>
      </p:pic>
      <p:sp>
        <p:nvSpPr>
          <p:cNvPr id="2" name="Titel 1">
            <a:extLst>
              <a:ext uri="{FF2B5EF4-FFF2-40B4-BE49-F238E27FC236}">
                <a16:creationId xmlns:a16="http://schemas.microsoft.com/office/drawing/2014/main" id="{0C3133DA-2694-8B27-AC5E-12D05A318809}"/>
              </a:ext>
            </a:extLst>
          </p:cNvPr>
          <p:cNvSpPr>
            <a:spLocks noGrp="1"/>
          </p:cNvSpPr>
          <p:nvPr>
            <p:ph type="title"/>
          </p:nvPr>
        </p:nvSpPr>
        <p:spPr>
          <a:xfrm>
            <a:off x="338794" y="243414"/>
            <a:ext cx="4045200" cy="1710300"/>
          </a:xfrm>
        </p:spPr>
        <p:txBody>
          <a:bodyPr anchor="ctr"/>
          <a:lstStyle/>
          <a:p>
            <a:r>
              <a:rPr lang="nl-BE" dirty="0">
                <a:latin typeface="Segoe UI"/>
                <a:cs typeface="Segoe UI"/>
              </a:rPr>
              <a:t>Individuele werktijd</a:t>
            </a:r>
            <a:endParaRPr lang="nl-NL" dirty="0"/>
          </a:p>
        </p:txBody>
      </p:sp>
      <p:sp>
        <p:nvSpPr>
          <p:cNvPr id="4" name="Tijdelijke aanduiding voor tekst 3">
            <a:extLst>
              <a:ext uri="{FF2B5EF4-FFF2-40B4-BE49-F238E27FC236}">
                <a16:creationId xmlns:a16="http://schemas.microsoft.com/office/drawing/2014/main" id="{3AF72FAE-20A2-DA9D-6EEE-CAD4B5DA1EFB}"/>
              </a:ext>
            </a:extLst>
          </p:cNvPr>
          <p:cNvSpPr>
            <a:spLocks noGrp="1"/>
          </p:cNvSpPr>
          <p:nvPr>
            <p:ph type="body" idx="2"/>
          </p:nvPr>
        </p:nvSpPr>
        <p:spPr>
          <a:xfrm>
            <a:off x="4760907" y="624188"/>
            <a:ext cx="4537087" cy="3695100"/>
          </a:xfrm>
        </p:spPr>
        <p:txBody>
          <a:bodyPr/>
          <a:lstStyle/>
          <a:p>
            <a:pPr>
              <a:lnSpc>
                <a:spcPct val="114999"/>
              </a:lnSpc>
            </a:pPr>
            <a:r>
              <a:rPr lang="nl-BE" dirty="0">
                <a:latin typeface="Segoe UI"/>
                <a:cs typeface="Segoe UI"/>
                <a:hlinkClick r:id="rId4"/>
              </a:rPr>
              <a:t>www.vorming-fopem.be/de-collectie</a:t>
            </a:r>
            <a:endParaRPr lang="nl-BE">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endParaRPr lang="nl-BE" dirty="0">
              <a:highlight>
                <a:srgbClr val="FFFFFF"/>
              </a:highlight>
            </a:endParaRPr>
          </a:p>
          <a:p>
            <a:pPr>
              <a:lnSpc>
                <a:spcPct val="114999"/>
              </a:lnSpc>
            </a:pPr>
            <a:r>
              <a:rPr lang="nl-BE" dirty="0">
                <a:highlight>
                  <a:srgbClr val="FFFFFF"/>
                </a:highlight>
                <a:latin typeface="Segoe UI"/>
                <a:cs typeface="Segoe UI"/>
              </a:rPr>
              <a:t>1. Zelfevaluatie: waar wil ik groeien?</a:t>
            </a:r>
          </a:p>
          <a:p>
            <a:pPr>
              <a:lnSpc>
                <a:spcPct val="114999"/>
              </a:lnSpc>
            </a:pPr>
            <a:r>
              <a:rPr lang="nl-BE" dirty="0">
                <a:highlight>
                  <a:srgbClr val="FFFFFF"/>
                </a:highlight>
                <a:latin typeface="Segoe UI"/>
                <a:cs typeface="Segoe UI"/>
              </a:rPr>
              <a:t>2. Leestijd</a:t>
            </a:r>
            <a:endParaRPr lang="nl-BE" dirty="0">
              <a:highlight>
                <a:srgbClr val="FFFFFF"/>
              </a:highlight>
            </a:endParaRPr>
          </a:p>
          <a:p>
            <a:pPr>
              <a:lnSpc>
                <a:spcPct val="114999"/>
              </a:lnSpc>
            </a:pPr>
            <a:r>
              <a:rPr lang="nl-BE" dirty="0">
                <a:highlight>
                  <a:srgbClr val="FFFFFF"/>
                </a:highlight>
                <a:latin typeface="Segoe UI"/>
                <a:cs typeface="Segoe UI"/>
              </a:rPr>
              <a:t>3. In dialoog per graad</a:t>
            </a:r>
            <a:endParaRPr lang="nl-BE" dirty="0">
              <a:highlight>
                <a:srgbClr val="FFFFFF"/>
              </a:highlight>
            </a:endParaRPr>
          </a:p>
        </p:txBody>
      </p:sp>
      <p:pic>
        <p:nvPicPr>
          <p:cNvPr id="5" name="Afbeelding 5" descr="Afbeelding met tekst&#10;&#10;Automatisch gegenereerde beschrijving">
            <a:extLst>
              <a:ext uri="{FF2B5EF4-FFF2-40B4-BE49-F238E27FC236}">
                <a16:creationId xmlns:a16="http://schemas.microsoft.com/office/drawing/2014/main" id="{6CF7DF73-5FB4-74D2-B386-A71E94EE7809}"/>
              </a:ext>
            </a:extLst>
          </p:cNvPr>
          <p:cNvPicPr>
            <a:picLocks noChangeAspect="1"/>
          </p:cNvPicPr>
          <p:nvPr/>
        </p:nvPicPr>
        <p:blipFill>
          <a:blip r:embed="rId5"/>
          <a:stretch>
            <a:fillRect/>
          </a:stretch>
        </p:blipFill>
        <p:spPr>
          <a:xfrm>
            <a:off x="4972051" y="753234"/>
            <a:ext cx="2743200" cy="2708344"/>
          </a:xfrm>
          <a:prstGeom prst="rect">
            <a:avLst/>
          </a:prstGeom>
        </p:spPr>
      </p:pic>
    </p:spTree>
    <p:extLst>
      <p:ext uri="{BB962C8B-B14F-4D97-AF65-F5344CB8AC3E}">
        <p14:creationId xmlns:p14="http://schemas.microsoft.com/office/powerpoint/2010/main" val="161844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B7546-C9F8-6C9A-BC17-65073EB24B42}"/>
              </a:ext>
            </a:extLst>
          </p:cNvPr>
          <p:cNvSpPr>
            <a:spLocks noGrp="1"/>
          </p:cNvSpPr>
          <p:nvPr>
            <p:ph type="title"/>
          </p:nvPr>
        </p:nvSpPr>
        <p:spPr/>
        <p:txBody>
          <a:bodyPr anchor="t"/>
          <a:lstStyle/>
          <a:p>
            <a:r>
              <a:rPr lang="nl-BE" dirty="0"/>
              <a:t>Reflectie &amp; evaluatie</a:t>
            </a:r>
          </a:p>
        </p:txBody>
      </p:sp>
      <p:sp>
        <p:nvSpPr>
          <p:cNvPr id="4" name="Tijdelijke aanduiding voor tekst 3">
            <a:extLst>
              <a:ext uri="{FF2B5EF4-FFF2-40B4-BE49-F238E27FC236}">
                <a16:creationId xmlns:a16="http://schemas.microsoft.com/office/drawing/2014/main" id="{AFB38C63-B6D7-7D4E-F3C3-9C22F81C9BFC}"/>
              </a:ext>
            </a:extLst>
          </p:cNvPr>
          <p:cNvSpPr>
            <a:spLocks noGrp="1"/>
          </p:cNvSpPr>
          <p:nvPr>
            <p:ph type="body" idx="2"/>
          </p:nvPr>
        </p:nvSpPr>
        <p:spPr>
          <a:xfrm>
            <a:off x="4939500" y="112143"/>
            <a:ext cx="3837000" cy="4666891"/>
          </a:xfrm>
        </p:spPr>
        <p:txBody>
          <a:bodyPr/>
          <a:lstStyle/>
          <a:p>
            <a:pPr marL="400050" indent="-285750" rtl="0" fontAlgn="ctr">
              <a:spcBef>
                <a:spcPts val="0"/>
              </a:spcBef>
              <a:spcAft>
                <a:spcPts val="0"/>
              </a:spcAft>
              <a:buFont typeface="Segoe UI" panose="020B0502040204020203" pitchFamily="34" charset="0"/>
              <a:buChar char="‐"/>
            </a:pPr>
            <a:r>
              <a:rPr lang="nl-BE" sz="1400" dirty="0">
                <a:effectLst/>
                <a:latin typeface="Segoe UI" panose="020B0502040204020203" pitchFamily="34" charset="0"/>
              </a:rPr>
              <a:t>Doelgericht ervaringsleren concreet maken in 'werkstuk' en 'project'</a:t>
            </a:r>
          </a:p>
          <a:p>
            <a:pPr marL="400050" indent="-285750" rtl="0" fontAlgn="ctr">
              <a:spcBef>
                <a:spcPts val="0"/>
              </a:spcBef>
              <a:spcAft>
                <a:spcPts val="0"/>
              </a:spcAft>
              <a:buFont typeface="Segoe UI" panose="020B0502040204020203" pitchFamily="34" charset="0"/>
              <a:buChar char="‐"/>
            </a:pPr>
            <a:r>
              <a:rPr lang="nl-BE" sz="1400" dirty="0">
                <a:effectLst/>
                <a:latin typeface="Segoe UI" panose="020B0502040204020203" pitchFamily="34" charset="0"/>
              </a:rPr>
              <a:t>Beter zicht op jouw rol als begeleider in tijdens werkstuk en project</a:t>
            </a:r>
          </a:p>
          <a:p>
            <a:pPr marL="400050" indent="-285750" rtl="0" fontAlgn="ctr">
              <a:spcBef>
                <a:spcPts val="0"/>
              </a:spcBef>
              <a:spcAft>
                <a:spcPts val="0"/>
              </a:spcAft>
              <a:buFont typeface="Segoe UI" panose="020B0502040204020203" pitchFamily="34" charset="0"/>
              <a:buChar char="‐"/>
            </a:pPr>
            <a:r>
              <a:rPr lang="nl-BE" sz="1400" dirty="0"/>
              <a:t>WERKSTUK</a:t>
            </a:r>
          </a:p>
          <a:p>
            <a:pPr marL="1200150" lvl="1" indent="-285750" fontAlgn="ctr">
              <a:spcBef>
                <a:spcPts val="0"/>
              </a:spcBef>
              <a:buFont typeface="Segoe UI" panose="020B0502040204020203" pitchFamily="34" charset="0"/>
              <a:buChar char="‐"/>
            </a:pPr>
            <a:r>
              <a:rPr lang="nl-BE" sz="1000" dirty="0">
                <a:effectLst/>
                <a:latin typeface="Segoe UI" panose="020B0502040204020203" pitchFamily="34" charset="0"/>
              </a:rPr>
              <a:t>Zicht op waarom</a:t>
            </a:r>
          </a:p>
          <a:p>
            <a:pPr marL="1200150" lvl="1" indent="-285750" fontAlgn="ctr">
              <a:spcBef>
                <a:spcPts val="0"/>
              </a:spcBef>
              <a:buFont typeface="Segoe UI" panose="020B0502040204020203" pitchFamily="34" charset="0"/>
              <a:buChar char="‐"/>
            </a:pPr>
            <a:r>
              <a:rPr lang="nl-BE" sz="1000" dirty="0">
                <a:latin typeface="Segoe UI" panose="020B0502040204020203" pitchFamily="34" charset="0"/>
              </a:rPr>
              <a:t>Zicht op wat (inhouden, kennis/vaardigheden/attitudes)</a:t>
            </a:r>
          </a:p>
          <a:p>
            <a:pPr marL="1200150" lvl="1" indent="-285750" fontAlgn="ctr">
              <a:spcBef>
                <a:spcPts val="0"/>
              </a:spcBef>
              <a:buFont typeface="Segoe UI" panose="020B0502040204020203" pitchFamily="34" charset="0"/>
              <a:buChar char="‐"/>
            </a:pPr>
            <a:r>
              <a:rPr lang="nl-BE" sz="1000" dirty="0">
                <a:effectLst/>
                <a:latin typeface="Segoe UI" panose="020B0502040204020203" pitchFamily="34" charset="0"/>
              </a:rPr>
              <a:t>Zicht op hoe (aanpak, praktische organisatie)</a:t>
            </a:r>
          </a:p>
          <a:p>
            <a:pPr marL="400050" indent="-285750" rtl="0" fontAlgn="ctr">
              <a:spcBef>
                <a:spcPts val="0"/>
              </a:spcBef>
              <a:spcAft>
                <a:spcPts val="0"/>
              </a:spcAft>
              <a:buFont typeface="Segoe UI" panose="020B0502040204020203" pitchFamily="34" charset="0"/>
              <a:buChar char="‐"/>
            </a:pPr>
            <a:r>
              <a:rPr lang="nl-BE" sz="1400" dirty="0"/>
              <a:t>PROJECT</a:t>
            </a:r>
          </a:p>
          <a:p>
            <a:pPr marL="1200150" lvl="1" indent="-285750" fontAlgn="ctr">
              <a:spcBef>
                <a:spcPts val="0"/>
              </a:spcBef>
              <a:buFont typeface="Segoe UI" panose="020B0502040204020203" pitchFamily="34" charset="0"/>
              <a:buChar char="‐"/>
            </a:pPr>
            <a:r>
              <a:rPr lang="nl-BE" sz="1000" dirty="0">
                <a:effectLst/>
                <a:latin typeface="Segoe UI" panose="020B0502040204020203" pitchFamily="34" charset="0"/>
              </a:rPr>
              <a:t>Zicht op waarom</a:t>
            </a:r>
          </a:p>
          <a:p>
            <a:pPr marL="1200150" lvl="1" indent="-285750" fontAlgn="ctr">
              <a:spcBef>
                <a:spcPts val="0"/>
              </a:spcBef>
              <a:buFont typeface="Segoe UI" panose="020B0502040204020203" pitchFamily="34" charset="0"/>
              <a:buChar char="‐"/>
            </a:pPr>
            <a:r>
              <a:rPr lang="nl-BE" sz="1000" dirty="0">
                <a:latin typeface="Segoe UI" panose="020B0502040204020203" pitchFamily="34" charset="0"/>
              </a:rPr>
              <a:t>Zicht op wat (inhouden, kennis/vaardigheden/attitudes)</a:t>
            </a:r>
          </a:p>
          <a:p>
            <a:pPr marL="1200150" lvl="1" indent="-285750" fontAlgn="ctr">
              <a:spcBef>
                <a:spcPts val="0"/>
              </a:spcBef>
              <a:buFont typeface="Segoe UI" panose="020B0502040204020203" pitchFamily="34" charset="0"/>
              <a:buChar char="‐"/>
            </a:pPr>
            <a:r>
              <a:rPr lang="nl-BE" sz="1000" dirty="0">
                <a:effectLst/>
                <a:latin typeface="Segoe UI" panose="020B0502040204020203" pitchFamily="34" charset="0"/>
              </a:rPr>
              <a:t>Zicht op hoe (aanpak, praktische organisatie)</a:t>
            </a:r>
          </a:p>
        </p:txBody>
      </p:sp>
      <p:pic>
        <p:nvPicPr>
          <p:cNvPr id="6" name="Afbeelding 5">
            <a:extLst>
              <a:ext uri="{FF2B5EF4-FFF2-40B4-BE49-F238E27FC236}">
                <a16:creationId xmlns:a16="http://schemas.microsoft.com/office/drawing/2014/main" id="{CE8AD8C4-98EF-F6F6-500B-0E5127F55EBE}"/>
              </a:ext>
            </a:extLst>
          </p:cNvPr>
          <p:cNvPicPr>
            <a:picLocks noChangeAspect="1"/>
          </p:cNvPicPr>
          <p:nvPr/>
        </p:nvPicPr>
        <p:blipFill rotWithShape="1">
          <a:blip r:embed="rId2"/>
          <a:srcRect t="23145" b="22683"/>
          <a:stretch/>
        </p:blipFill>
        <p:spPr>
          <a:xfrm>
            <a:off x="1261403" y="2675264"/>
            <a:ext cx="2341740" cy="1794294"/>
          </a:xfrm>
          <a:prstGeom prst="rect">
            <a:avLst/>
          </a:prstGeom>
        </p:spPr>
      </p:pic>
    </p:spTree>
    <p:extLst>
      <p:ext uri="{BB962C8B-B14F-4D97-AF65-F5344CB8AC3E}">
        <p14:creationId xmlns:p14="http://schemas.microsoft.com/office/powerpoint/2010/main" val="2540910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33C5D-DC0E-41E0-8F20-8F176C25FDF6}"/>
              </a:ext>
            </a:extLst>
          </p:cNvPr>
          <p:cNvSpPr>
            <a:spLocks noGrp="1"/>
          </p:cNvSpPr>
          <p:nvPr>
            <p:ph type="title"/>
          </p:nvPr>
        </p:nvSpPr>
        <p:spPr>
          <a:xfrm>
            <a:off x="265500" y="1702223"/>
            <a:ext cx="4045200" cy="493423"/>
          </a:xfrm>
        </p:spPr>
        <p:txBody>
          <a:bodyPr/>
          <a:lstStyle/>
          <a:p>
            <a:r>
              <a:rPr lang="nl-BE" sz="2000" dirty="0"/>
              <a:t>Je vindt ons terug op</a:t>
            </a:r>
          </a:p>
        </p:txBody>
      </p:sp>
      <p:sp>
        <p:nvSpPr>
          <p:cNvPr id="3" name="Ondertitel 2">
            <a:extLst>
              <a:ext uri="{FF2B5EF4-FFF2-40B4-BE49-F238E27FC236}">
                <a16:creationId xmlns:a16="http://schemas.microsoft.com/office/drawing/2014/main" id="{49FBD35F-F638-410C-B030-FD196F1E6EEC}"/>
              </a:ext>
            </a:extLst>
          </p:cNvPr>
          <p:cNvSpPr>
            <a:spLocks noGrp="1"/>
          </p:cNvSpPr>
          <p:nvPr>
            <p:ph type="subTitle" idx="1"/>
          </p:nvPr>
        </p:nvSpPr>
        <p:spPr>
          <a:xfrm>
            <a:off x="265500" y="2357543"/>
            <a:ext cx="4045200" cy="1345500"/>
          </a:xfrm>
        </p:spPr>
        <p:txBody>
          <a:bodyPr/>
          <a:lstStyle/>
          <a:p>
            <a:r>
              <a:rPr lang="nl-BE" sz="1500" dirty="0"/>
              <a:t>www.fopem.be</a:t>
            </a:r>
          </a:p>
          <a:p>
            <a:r>
              <a:rPr lang="nl-BE" sz="1500" dirty="0"/>
              <a:t>www.vorming-fopem.be</a:t>
            </a:r>
          </a:p>
          <a:p>
            <a:r>
              <a:rPr lang="nl-BE" sz="1500" dirty="0"/>
              <a:t>www.cahier-fopem.be</a:t>
            </a:r>
          </a:p>
          <a:p>
            <a:endParaRPr lang="nl-BE" sz="1500" dirty="0"/>
          </a:p>
          <a:p>
            <a:r>
              <a:rPr lang="nl-BE" sz="1500" dirty="0"/>
              <a:t>of via kern@fopem.be</a:t>
            </a:r>
          </a:p>
        </p:txBody>
      </p:sp>
      <p:sp>
        <p:nvSpPr>
          <p:cNvPr id="4" name="Tijdelijke aanduiding voor tekst 3">
            <a:extLst>
              <a:ext uri="{FF2B5EF4-FFF2-40B4-BE49-F238E27FC236}">
                <a16:creationId xmlns:a16="http://schemas.microsoft.com/office/drawing/2014/main" id="{CC35E5B0-E158-4C7B-ADCE-483938B5D688}"/>
              </a:ext>
            </a:extLst>
          </p:cNvPr>
          <p:cNvSpPr>
            <a:spLocks noGrp="1"/>
          </p:cNvSpPr>
          <p:nvPr>
            <p:ph type="body" idx="2"/>
          </p:nvPr>
        </p:nvSpPr>
        <p:spPr/>
        <p:txBody>
          <a:bodyPr/>
          <a:lstStyle/>
          <a:p>
            <a:pPr algn="ctr"/>
            <a:r>
              <a:rPr lang="nl-BE" dirty="0"/>
              <a:t>Samen school maken en zo streven naar een sociale rechtvaardige samenleving</a:t>
            </a:r>
          </a:p>
        </p:txBody>
      </p:sp>
      <p:pic>
        <p:nvPicPr>
          <p:cNvPr id="6" name="Afbeelding 5">
            <a:extLst>
              <a:ext uri="{FF2B5EF4-FFF2-40B4-BE49-F238E27FC236}">
                <a16:creationId xmlns:a16="http://schemas.microsoft.com/office/drawing/2014/main" id="{6C1C2508-2F57-4464-BECD-2E045B15EDD8}"/>
              </a:ext>
            </a:extLst>
          </p:cNvPr>
          <p:cNvPicPr>
            <a:picLocks noChangeAspect="1"/>
          </p:cNvPicPr>
          <p:nvPr/>
        </p:nvPicPr>
        <p:blipFill>
          <a:blip r:embed="rId2"/>
          <a:stretch>
            <a:fillRect/>
          </a:stretch>
        </p:blipFill>
        <p:spPr>
          <a:xfrm>
            <a:off x="212090" y="125607"/>
            <a:ext cx="598593" cy="598593"/>
          </a:xfrm>
          <a:prstGeom prst="rect">
            <a:avLst/>
          </a:prstGeom>
        </p:spPr>
      </p:pic>
    </p:spTree>
    <p:extLst>
      <p:ext uri="{BB962C8B-B14F-4D97-AF65-F5344CB8AC3E}">
        <p14:creationId xmlns:p14="http://schemas.microsoft.com/office/powerpoint/2010/main" val="117279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B8A1-A230-447B-A9DB-9EB37F2FE42C}"/>
              </a:ext>
            </a:extLst>
          </p:cNvPr>
          <p:cNvSpPr>
            <a:spLocks noGrp="1"/>
          </p:cNvSpPr>
          <p:nvPr>
            <p:ph type="title"/>
          </p:nvPr>
        </p:nvSpPr>
        <p:spPr>
          <a:xfrm>
            <a:off x="311700" y="257681"/>
            <a:ext cx="8520600" cy="1247562"/>
          </a:xfrm>
        </p:spPr>
        <p:txBody>
          <a:bodyPr/>
          <a:lstStyle/>
          <a:p>
            <a:r>
              <a:rPr lang="nl-BE" dirty="0"/>
              <a:t>Een vraag, ervaring, verhaal, gebeurtenis komt de klas binnen</a:t>
            </a:r>
          </a:p>
        </p:txBody>
      </p:sp>
      <p:sp>
        <p:nvSpPr>
          <p:cNvPr id="3" name="Tijdelijke aanduiding voor tekst 2">
            <a:extLst>
              <a:ext uri="{FF2B5EF4-FFF2-40B4-BE49-F238E27FC236}">
                <a16:creationId xmlns:a16="http://schemas.microsoft.com/office/drawing/2014/main" id="{DA564E0E-2FCE-4ED7-82D2-1B7A213B5C01}"/>
              </a:ext>
            </a:extLst>
          </p:cNvPr>
          <p:cNvSpPr>
            <a:spLocks noGrp="1"/>
          </p:cNvSpPr>
          <p:nvPr>
            <p:ph type="body" idx="1"/>
          </p:nvPr>
        </p:nvSpPr>
        <p:spPr>
          <a:xfrm>
            <a:off x="311699" y="1631851"/>
            <a:ext cx="8520599" cy="2937023"/>
          </a:xfrm>
        </p:spPr>
        <p:txBody>
          <a:bodyPr/>
          <a:lstStyle/>
          <a:p>
            <a:r>
              <a:rPr lang="nl-BE" dirty="0">
                <a:latin typeface="Segoe UI"/>
                <a:cs typeface="Segoe UI"/>
              </a:rPr>
              <a:t>(</a:t>
            </a:r>
            <a:r>
              <a:rPr lang="nl-BE" dirty="0" err="1">
                <a:latin typeface="Segoe UI"/>
                <a:cs typeface="Segoe UI"/>
              </a:rPr>
              <a:t>Actua</a:t>
            </a:r>
            <a:r>
              <a:rPr lang="nl-BE" dirty="0">
                <a:latin typeface="Segoe UI"/>
                <a:cs typeface="Segoe UI"/>
              </a:rPr>
              <a:t>)</a:t>
            </a:r>
            <a:r>
              <a:rPr lang="nl-BE" b="1" dirty="0">
                <a:latin typeface="Segoe UI"/>
                <a:cs typeface="Segoe UI"/>
              </a:rPr>
              <a:t>ronde</a:t>
            </a:r>
            <a:r>
              <a:rPr lang="nl-BE" dirty="0">
                <a:latin typeface="Segoe UI"/>
                <a:cs typeface="Segoe UI"/>
              </a:rPr>
              <a:t>: </a:t>
            </a:r>
            <a:r>
              <a:rPr lang="nl-NL" dirty="0">
                <a:latin typeface="Segoe UI"/>
                <a:cs typeface="Segoe UI"/>
              </a:rPr>
              <a:t>het stationsgebouw van Kortrijk staat in de top tien van bedreigde erfgoedlocaties. NMBS wil een volledig nieuw gebouw. Andere groepen (in Kortrijk) willen enkel een renovatie om het oude gebouw zo goed mogelijk te bewaren.</a:t>
            </a:r>
          </a:p>
          <a:p>
            <a:r>
              <a:rPr lang="nl-NL" b="1" dirty="0" err="1"/>
              <a:t>Rondevraag</a:t>
            </a:r>
            <a:r>
              <a:rPr lang="nl-NL" dirty="0"/>
              <a:t>: </a:t>
            </a:r>
          </a:p>
          <a:p>
            <a:pPr lvl="1">
              <a:lnSpc>
                <a:spcPct val="100000"/>
              </a:lnSpc>
              <a:spcBef>
                <a:spcPts val="600"/>
              </a:spcBef>
              <a:buFont typeface="+mj-lt"/>
              <a:buAutoNum type="alphaUcPeriod"/>
            </a:pPr>
            <a:r>
              <a:rPr lang="nl-NL" dirty="0">
                <a:latin typeface="Segoe UI"/>
                <a:cs typeface="Segoe UI"/>
              </a:rPr>
              <a:t>We willen meer weten over het stationsgebouw van Kortrijk (o.a. architect, bouwjaar, ...) en foto's bekijken van vroeger en nu.</a:t>
            </a:r>
          </a:p>
          <a:p>
            <a:pPr lvl="1">
              <a:lnSpc>
                <a:spcPct val="100000"/>
              </a:lnSpc>
              <a:spcBef>
                <a:spcPts val="600"/>
              </a:spcBef>
              <a:buFont typeface="+mj-lt"/>
              <a:buAutoNum type="alphaUcPeriod"/>
            </a:pPr>
            <a:r>
              <a:rPr lang="nl-NL" dirty="0">
                <a:latin typeface="Segoe UI" panose="020B0502040204020203" pitchFamily="34" charset="0"/>
                <a:cs typeface="Segoe UI" panose="020B0502040204020203" pitchFamily="34" charset="0"/>
              </a:rPr>
              <a:t>We willen de twee meningen (renoveren en dus behouden vs. nieuw gebouw en dus afbreken) beter begrijpen: aantal opinies beluisteren of lezen en hun standpunt in 5 of max 10 puntjes samenvatten. Daarna bekijken wat we zelf zouden kiezen. Eventueel de samenvatting aan de parallelklas presenteren en ook hun mening vragen.</a:t>
            </a:r>
          </a:p>
          <a:p>
            <a:pPr lvl="1">
              <a:lnSpc>
                <a:spcPct val="100000"/>
              </a:lnSpc>
              <a:spcBef>
                <a:spcPts val="600"/>
              </a:spcBef>
              <a:buFont typeface="+mj-lt"/>
              <a:buAutoNum type="alphaUcPeriod"/>
            </a:pPr>
            <a:r>
              <a:rPr lang="nl-NL" dirty="0">
                <a:latin typeface="Segoe UI"/>
                <a:cs typeface="Segoe UI"/>
              </a:rPr>
              <a:t>We gaan deze middag naar het stationsgebouw en interviewen mensen: wil jij het gebouw behouden of afbreken? Hun antwoorden verwerken we achteraf in een staaf- of taartdiagram voor de klaskrant.</a:t>
            </a:r>
            <a:endParaRPr lang="nl-BE" dirty="0">
              <a:latin typeface="Segoe UI"/>
              <a:cs typeface="Segoe UI"/>
            </a:endParaRPr>
          </a:p>
          <a:p>
            <a:endParaRPr lang="nl-BE" dirty="0"/>
          </a:p>
        </p:txBody>
      </p:sp>
    </p:spTree>
    <p:extLst>
      <p:ext uri="{BB962C8B-B14F-4D97-AF65-F5344CB8AC3E}">
        <p14:creationId xmlns:p14="http://schemas.microsoft.com/office/powerpoint/2010/main" val="152900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133DA-2694-8B27-AC5E-12D05A318809}"/>
              </a:ext>
            </a:extLst>
          </p:cNvPr>
          <p:cNvSpPr>
            <a:spLocks noGrp="1"/>
          </p:cNvSpPr>
          <p:nvPr>
            <p:ph type="title"/>
          </p:nvPr>
        </p:nvSpPr>
        <p:spPr>
          <a:xfrm>
            <a:off x="293437" y="724200"/>
            <a:ext cx="4045200" cy="1710300"/>
          </a:xfrm>
        </p:spPr>
        <p:txBody>
          <a:bodyPr anchor="ctr"/>
          <a:lstStyle/>
          <a:p>
            <a:r>
              <a:rPr lang="nl-BE"/>
              <a:t>Mini-intervisie</a:t>
            </a:r>
            <a:br>
              <a:rPr lang="nl-BE"/>
            </a:br>
            <a:r>
              <a:rPr lang="nl-BE"/>
              <a:t>per graad</a:t>
            </a:r>
          </a:p>
        </p:txBody>
      </p:sp>
      <p:sp>
        <p:nvSpPr>
          <p:cNvPr id="4" name="Tijdelijke aanduiding voor tekst 3">
            <a:extLst>
              <a:ext uri="{FF2B5EF4-FFF2-40B4-BE49-F238E27FC236}">
                <a16:creationId xmlns:a16="http://schemas.microsoft.com/office/drawing/2014/main" id="{3AF72FAE-20A2-DA9D-6EEE-CAD4B5DA1EFB}"/>
              </a:ext>
            </a:extLst>
          </p:cNvPr>
          <p:cNvSpPr>
            <a:spLocks noGrp="1"/>
          </p:cNvSpPr>
          <p:nvPr>
            <p:ph type="body" idx="2"/>
          </p:nvPr>
        </p:nvSpPr>
        <p:spPr/>
        <p:txBody>
          <a:bodyPr/>
          <a:lstStyle/>
          <a:p>
            <a:pPr rtl="0" fontAlgn="ctr">
              <a:spcBef>
                <a:spcPts val="0"/>
              </a:spcBef>
              <a:spcAft>
                <a:spcPts val="0"/>
              </a:spcAft>
            </a:pPr>
            <a:r>
              <a:rPr lang="nl-BE" sz="1800" dirty="0">
                <a:effectLst/>
                <a:latin typeface="Segoe UI" panose="020B0502040204020203" pitchFamily="34" charset="0"/>
              </a:rPr>
              <a:t>Welk antwoord kiezen jullie?</a:t>
            </a:r>
          </a:p>
          <a:p>
            <a:pPr rtl="0" fontAlgn="ctr">
              <a:spcBef>
                <a:spcPts val="0"/>
              </a:spcBef>
              <a:spcAft>
                <a:spcPts val="0"/>
              </a:spcAft>
            </a:pPr>
            <a:r>
              <a:rPr lang="nl-BE" dirty="0"/>
              <a:t>Waarom?</a:t>
            </a:r>
            <a:endParaRPr lang="nl-BE" sz="1800" dirty="0">
              <a:effectLst/>
              <a:latin typeface="Segoe UI" panose="020B0502040204020203" pitchFamily="34" charset="0"/>
            </a:endParaRPr>
          </a:p>
        </p:txBody>
      </p:sp>
      <p:pic>
        <p:nvPicPr>
          <p:cNvPr id="6" name="Afbeelding 5">
            <a:extLst>
              <a:ext uri="{FF2B5EF4-FFF2-40B4-BE49-F238E27FC236}">
                <a16:creationId xmlns:a16="http://schemas.microsoft.com/office/drawing/2014/main" id="{8654DA4E-AE51-D654-A7FA-C331314E393E}"/>
              </a:ext>
            </a:extLst>
          </p:cNvPr>
          <p:cNvPicPr>
            <a:picLocks noChangeAspect="1"/>
          </p:cNvPicPr>
          <p:nvPr/>
        </p:nvPicPr>
        <p:blipFill>
          <a:blip r:embed="rId3"/>
          <a:stretch>
            <a:fillRect/>
          </a:stretch>
        </p:blipFill>
        <p:spPr>
          <a:xfrm>
            <a:off x="1125412" y="2166090"/>
            <a:ext cx="2381250" cy="2381250"/>
          </a:xfrm>
          <a:prstGeom prst="rect">
            <a:avLst/>
          </a:prstGeom>
        </p:spPr>
      </p:pic>
    </p:spTree>
    <p:extLst>
      <p:ext uri="{BB962C8B-B14F-4D97-AF65-F5344CB8AC3E}">
        <p14:creationId xmlns:p14="http://schemas.microsoft.com/office/powerpoint/2010/main" val="407067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0AF10-4A99-6A7F-AABD-E3C6736C35BE}"/>
              </a:ext>
            </a:extLst>
          </p:cNvPr>
          <p:cNvSpPr>
            <a:spLocks noGrp="1"/>
          </p:cNvSpPr>
          <p:nvPr>
            <p:ph type="title"/>
          </p:nvPr>
        </p:nvSpPr>
        <p:spPr>
          <a:xfrm>
            <a:off x="303150" y="155504"/>
            <a:ext cx="8537700" cy="1236877"/>
          </a:xfrm>
        </p:spPr>
        <p:txBody>
          <a:bodyPr/>
          <a:lstStyle/>
          <a:p>
            <a:r>
              <a:rPr lang="nl-BE">
                <a:latin typeface="Segoe UI"/>
                <a:cs typeface="Segoe UI"/>
              </a:rPr>
              <a:t>Ronde = bron en brug </a:t>
            </a:r>
            <a:br>
              <a:rPr lang="nl-BE">
                <a:latin typeface="Segoe UI"/>
                <a:cs typeface="Segoe UI"/>
              </a:rPr>
            </a:br>
            <a:r>
              <a:rPr lang="nl-BE" sz="3200" b="0">
                <a:latin typeface="Segoe UI"/>
                <a:cs typeface="Segoe UI"/>
              </a:rPr>
              <a:t>voor &amp; naar verschillende (latere) activiteiten</a:t>
            </a:r>
            <a:endParaRPr lang="nl-BE" sz="3200" b="0"/>
          </a:p>
        </p:txBody>
      </p:sp>
      <p:sp>
        <p:nvSpPr>
          <p:cNvPr id="3" name="Tekstvak 2">
            <a:extLst>
              <a:ext uri="{FF2B5EF4-FFF2-40B4-BE49-F238E27FC236}">
                <a16:creationId xmlns:a16="http://schemas.microsoft.com/office/drawing/2014/main" id="{529F4044-32F5-02A2-F534-A04DC89104E2}"/>
              </a:ext>
            </a:extLst>
          </p:cNvPr>
          <p:cNvSpPr txBox="1"/>
          <p:nvPr/>
        </p:nvSpPr>
        <p:spPr>
          <a:xfrm>
            <a:off x="302408" y="1578048"/>
            <a:ext cx="5194384"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Segoe UI,Sans-Serif"/>
              <a:buChar char="‐"/>
            </a:pPr>
            <a:r>
              <a:rPr lang="nl-NL" b="1" dirty="0" err="1">
                <a:solidFill>
                  <a:srgbClr val="666666"/>
                </a:solidFill>
                <a:latin typeface="Segoe UI" panose="020B0502040204020203" pitchFamily="34" charset="0"/>
                <a:cs typeface="Segoe UI" panose="020B0502040204020203" pitchFamily="34" charset="0"/>
              </a:rPr>
              <a:t>Rondevraag</a:t>
            </a:r>
            <a:r>
              <a:rPr lang="nl-NL" dirty="0">
                <a:solidFill>
                  <a:srgbClr val="666666"/>
                </a:solidFill>
                <a:latin typeface="Segoe UI" panose="020B0502040204020203" pitchFamily="34" charset="0"/>
                <a:cs typeface="Segoe UI" panose="020B0502040204020203" pitchFamily="34" charset="0"/>
              </a:rPr>
              <a:t>: Wat is nu (in de ronde) nog eventjes onopgelost en willen we vanavond in de slotkring een antwoord op? Wie neemt die taak op zich?</a:t>
            </a:r>
            <a:endParaRPr lang="nl-BE" dirty="0">
              <a:solidFill>
                <a:srgbClr val="666666"/>
              </a:solidFill>
              <a:latin typeface="Segoe UI" panose="020B0502040204020203" pitchFamily="34" charset="0"/>
              <a:cs typeface="Segoe UI" panose="020B0502040204020203" pitchFamily="34" charset="0"/>
            </a:endParaRPr>
          </a:p>
          <a:p>
            <a:pPr marL="285750" indent="-285750">
              <a:spcBef>
                <a:spcPts val="600"/>
              </a:spcBef>
              <a:buFont typeface="Segoe UI,Sans-Serif"/>
              <a:buChar char="‐"/>
            </a:pPr>
            <a:r>
              <a:rPr lang="nl-BE" b="1" dirty="0">
                <a:solidFill>
                  <a:srgbClr val="666666"/>
                </a:solidFill>
                <a:latin typeface="Segoe UI" panose="020B0502040204020203" pitchFamily="34" charset="0"/>
                <a:cs typeface="Segoe UI" panose="020B0502040204020203" pitchFamily="34" charset="0"/>
              </a:rPr>
              <a:t>Werkstuk:</a:t>
            </a:r>
            <a:r>
              <a:rPr lang="nl-BE" dirty="0">
                <a:solidFill>
                  <a:srgbClr val="666666"/>
                </a:solidFill>
                <a:latin typeface="Segoe UI" panose="020B0502040204020203" pitchFamily="34" charset="0"/>
                <a:cs typeface="Segoe UI" panose="020B0502040204020203" pitchFamily="34" charset="0"/>
              </a:rPr>
              <a:t> Welke interessante vragen over één thema kwamen nu (in de ronde) aan bod en willen we nog meer over weten? Wie (solo, duo, trio) maakt daar deze week een kort werkstuk over? </a:t>
            </a:r>
            <a:r>
              <a:rPr lang="nl-BE" i="1" dirty="0">
                <a:solidFill>
                  <a:srgbClr val="666666"/>
                </a:solidFill>
                <a:latin typeface="Segoe UI" panose="020B0502040204020203" pitchFamily="34" charset="0"/>
                <a:cs typeface="Segoe UI" panose="020B0502040204020203" pitchFamily="34" charset="0"/>
              </a:rPr>
              <a:t>(bv via vast sjabloon, een affiche met W-vragen, een paspoort, ...)</a:t>
            </a:r>
          </a:p>
          <a:p>
            <a:pPr marL="285750" indent="-285750">
              <a:spcBef>
                <a:spcPts val="600"/>
              </a:spcBef>
              <a:buFont typeface="Segoe UI,Sans-Serif"/>
              <a:buChar char="‐"/>
            </a:pPr>
            <a:r>
              <a:rPr lang="nl-NL" b="1" dirty="0">
                <a:solidFill>
                  <a:srgbClr val="666666"/>
                </a:solidFill>
                <a:latin typeface="Segoe UI" panose="020B0502040204020203" pitchFamily="34" charset="0"/>
                <a:cs typeface="Segoe UI" panose="020B0502040204020203" pitchFamily="34" charset="0"/>
              </a:rPr>
              <a:t>Thema</a:t>
            </a:r>
            <a:r>
              <a:rPr lang="nl-NL" dirty="0">
                <a:solidFill>
                  <a:srgbClr val="666666"/>
                </a:solidFill>
                <a:latin typeface="Segoe UI" panose="020B0502040204020203" pitchFamily="34" charset="0"/>
                <a:cs typeface="Segoe UI" panose="020B0502040204020203" pitchFamily="34" charset="0"/>
              </a:rPr>
              <a:t>: Welk onderwerp boeit ons mateloos en willen we dieper onderzoeken? Welke groep gaat hier in de namiddag een thema rond uitwerken?</a:t>
            </a:r>
          </a:p>
          <a:p>
            <a:pPr marL="285750" indent="-285750">
              <a:spcBef>
                <a:spcPts val="600"/>
              </a:spcBef>
              <a:buFont typeface="Segoe UI,Sans-Serif"/>
              <a:buChar char="‐"/>
            </a:pPr>
            <a:r>
              <a:rPr lang="nl-NL" b="1" dirty="0">
                <a:solidFill>
                  <a:srgbClr val="666666"/>
                </a:solidFill>
                <a:latin typeface="Segoe UI" panose="020B0502040204020203" pitchFamily="34" charset="0"/>
                <a:cs typeface="Segoe UI" panose="020B0502040204020203" pitchFamily="34" charset="0"/>
              </a:rPr>
              <a:t>Project:</a:t>
            </a:r>
            <a:r>
              <a:rPr lang="nl-NL" dirty="0">
                <a:solidFill>
                  <a:srgbClr val="666666"/>
                </a:solidFill>
                <a:latin typeface="Segoe UI" panose="020B0502040204020203" pitchFamily="34" charset="0"/>
                <a:cs typeface="Segoe UI" panose="020B0502040204020203" pitchFamily="34" charset="0"/>
              </a:rPr>
              <a:t> Welk onderwerp boeit de hele klas en gaan we samen uitgebreid onderzoeken in de komende projectweken?</a:t>
            </a:r>
          </a:p>
          <a:p>
            <a:pPr marL="285750" indent="-285750">
              <a:spcBef>
                <a:spcPts val="600"/>
              </a:spcBef>
              <a:buFont typeface="Segoe UI,Sans-Serif"/>
              <a:buChar char="‐"/>
            </a:pPr>
            <a:endParaRPr lang="nl-NL" dirty="0">
              <a:solidFill>
                <a:srgbClr val="666666"/>
              </a:solidFill>
              <a:latin typeface="Segoe UI" panose="020B0502040204020203" pitchFamily="34" charset="0"/>
              <a:cs typeface="Segoe UI" panose="020B0502040204020203" pitchFamily="34" charset="0"/>
            </a:endParaRPr>
          </a:p>
          <a:p>
            <a:pPr marL="285750" indent="-285750">
              <a:spcBef>
                <a:spcPts val="600"/>
              </a:spcBef>
              <a:buFont typeface="Segoe UI,Sans-Serif"/>
              <a:buChar char="‐"/>
            </a:pPr>
            <a:endParaRPr lang="nl-NL" dirty="0">
              <a:solidFill>
                <a:srgbClr val="666666"/>
              </a:solidFill>
              <a:latin typeface="Segoe UI" panose="020B0502040204020203" pitchFamily="34" charset="0"/>
              <a:cs typeface="Segoe UI" panose="020B0502040204020203" pitchFamily="34" charset="0"/>
            </a:endParaRPr>
          </a:p>
        </p:txBody>
      </p:sp>
      <p:sp>
        <p:nvSpPr>
          <p:cNvPr id="5" name="Tekstvak 4">
            <a:extLst>
              <a:ext uri="{FF2B5EF4-FFF2-40B4-BE49-F238E27FC236}">
                <a16:creationId xmlns:a16="http://schemas.microsoft.com/office/drawing/2014/main" id="{D4FEA6A4-F504-A4D6-C602-E8AEA4B7BD85}"/>
              </a:ext>
            </a:extLst>
          </p:cNvPr>
          <p:cNvSpPr txBox="1"/>
          <p:nvPr/>
        </p:nvSpPr>
        <p:spPr>
          <a:xfrm rot="712940">
            <a:off x="5977815" y="1914985"/>
            <a:ext cx="2555348"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nl-BE" i="1" dirty="0">
                <a:solidFill>
                  <a:srgbClr val="006C6D"/>
                </a:solidFill>
                <a:latin typeface="Segoe UI"/>
              </a:rPr>
              <a:t>TIP: deze werkvormen gebruikt iedereen anders</a:t>
            </a:r>
          </a:p>
          <a:p>
            <a:endParaRPr lang="en-US" dirty="0">
              <a:solidFill>
                <a:srgbClr val="00FDC8"/>
              </a:solidFill>
              <a:latin typeface="Segoe UI"/>
            </a:endParaRPr>
          </a:p>
          <a:p>
            <a:pPr>
              <a:buChar char="•"/>
            </a:pPr>
            <a:r>
              <a:rPr lang="nl-BE" i="1" dirty="0">
                <a:solidFill>
                  <a:srgbClr val="006C6D"/>
                </a:solidFill>
                <a:latin typeface="Segoe UI"/>
              </a:rPr>
              <a:t>TIP: frigo</a:t>
            </a:r>
          </a:p>
          <a:p>
            <a:endParaRPr lang="en-US" dirty="0">
              <a:solidFill>
                <a:srgbClr val="00FDC8"/>
              </a:solidFill>
              <a:latin typeface="Segoe UI"/>
            </a:endParaRPr>
          </a:p>
          <a:p>
            <a:pPr>
              <a:buChar char="•"/>
            </a:pPr>
            <a:r>
              <a:rPr lang="nl-BE" i="1" dirty="0">
                <a:solidFill>
                  <a:srgbClr val="006C6D"/>
                </a:solidFill>
                <a:latin typeface="Segoe UI"/>
              </a:rPr>
              <a:t>TIP: vraag scherp hebben, is begin van alles</a:t>
            </a:r>
          </a:p>
          <a:p>
            <a:endParaRPr lang="nl-BE" i="1" dirty="0">
              <a:solidFill>
                <a:srgbClr val="006C6D"/>
              </a:solidFill>
              <a:latin typeface="Segoe UI"/>
            </a:endParaRPr>
          </a:p>
          <a:p>
            <a:pPr>
              <a:buChar char="•"/>
            </a:pPr>
            <a:r>
              <a:rPr lang="nl-BE" i="1" dirty="0">
                <a:solidFill>
                  <a:srgbClr val="006C6D"/>
                </a:solidFill>
                <a:latin typeface="Segoe UI"/>
              </a:rPr>
              <a:t>TIP: voor elke werkvorm een passende werktijd met de juiste afspraken en rituelen</a:t>
            </a:r>
          </a:p>
        </p:txBody>
      </p:sp>
    </p:spTree>
    <p:extLst>
      <p:ext uri="{BB962C8B-B14F-4D97-AF65-F5344CB8AC3E}">
        <p14:creationId xmlns:p14="http://schemas.microsoft.com/office/powerpoint/2010/main" val="327642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133DA-2694-8B27-AC5E-12D05A318809}"/>
              </a:ext>
            </a:extLst>
          </p:cNvPr>
          <p:cNvSpPr>
            <a:spLocks noGrp="1"/>
          </p:cNvSpPr>
          <p:nvPr>
            <p:ph type="title"/>
          </p:nvPr>
        </p:nvSpPr>
        <p:spPr>
          <a:xfrm>
            <a:off x="293437" y="724200"/>
            <a:ext cx="4045200" cy="1710300"/>
          </a:xfrm>
        </p:spPr>
        <p:txBody>
          <a:bodyPr anchor="ctr"/>
          <a:lstStyle/>
          <a:p>
            <a:r>
              <a:rPr lang="nl-BE" dirty="0" err="1"/>
              <a:t>What’s</a:t>
            </a:r>
            <a:r>
              <a:rPr lang="nl-BE" dirty="0"/>
              <a:t> in a name</a:t>
            </a:r>
          </a:p>
        </p:txBody>
      </p:sp>
      <p:sp>
        <p:nvSpPr>
          <p:cNvPr id="4" name="Tijdelijke aanduiding voor tekst 3">
            <a:extLst>
              <a:ext uri="{FF2B5EF4-FFF2-40B4-BE49-F238E27FC236}">
                <a16:creationId xmlns:a16="http://schemas.microsoft.com/office/drawing/2014/main" id="{3AF72FAE-20A2-DA9D-6EEE-CAD4B5DA1EFB}"/>
              </a:ext>
            </a:extLst>
          </p:cNvPr>
          <p:cNvSpPr>
            <a:spLocks noGrp="1"/>
          </p:cNvSpPr>
          <p:nvPr>
            <p:ph type="body" idx="2"/>
          </p:nvPr>
        </p:nvSpPr>
        <p:spPr/>
        <p:txBody>
          <a:bodyPr/>
          <a:lstStyle/>
          <a:p>
            <a:pPr rtl="0" fontAlgn="ctr">
              <a:spcBef>
                <a:spcPts val="0"/>
              </a:spcBef>
              <a:spcAft>
                <a:spcPts val="0"/>
              </a:spcAft>
            </a:pPr>
            <a:r>
              <a:rPr lang="nl-BE" dirty="0"/>
              <a:t>Kies een begrip uit</a:t>
            </a:r>
          </a:p>
          <a:p>
            <a:pPr rtl="0" fontAlgn="ctr">
              <a:spcBef>
                <a:spcPts val="0"/>
              </a:spcBef>
              <a:spcAft>
                <a:spcPts val="0"/>
              </a:spcAft>
            </a:pPr>
            <a:endParaRPr lang="nl-BE" sz="1800" dirty="0">
              <a:effectLst/>
              <a:latin typeface="Segoe UI" panose="020B0502040204020203" pitchFamily="34" charset="0"/>
            </a:endParaRPr>
          </a:p>
          <a:p>
            <a:pPr rtl="0" fontAlgn="ctr">
              <a:spcBef>
                <a:spcPts val="0"/>
              </a:spcBef>
              <a:spcAft>
                <a:spcPts val="0"/>
              </a:spcAft>
            </a:pPr>
            <a:r>
              <a:rPr lang="nl-BE" dirty="0"/>
              <a:t>Vertel wat jij onder dat begrip verstaat</a:t>
            </a:r>
          </a:p>
          <a:p>
            <a:pPr rtl="0" fontAlgn="ctr">
              <a:spcBef>
                <a:spcPts val="0"/>
              </a:spcBef>
              <a:spcAft>
                <a:spcPts val="0"/>
              </a:spcAft>
            </a:pPr>
            <a:endParaRPr lang="nl-BE" sz="1800" dirty="0">
              <a:effectLst/>
              <a:latin typeface="Segoe UI" panose="020B0502040204020203" pitchFamily="34" charset="0"/>
            </a:endParaRPr>
          </a:p>
          <a:p>
            <a:pPr rtl="0" fontAlgn="ctr">
              <a:spcBef>
                <a:spcPts val="0"/>
              </a:spcBef>
              <a:spcAft>
                <a:spcPts val="0"/>
              </a:spcAft>
            </a:pPr>
            <a:r>
              <a:rPr lang="nl-BE" dirty="0"/>
              <a:t>De groep reageert met bevestigende of nieuwe ideeën</a:t>
            </a:r>
            <a:endParaRPr lang="nl-BE" sz="1800" dirty="0">
              <a:effectLst/>
              <a:latin typeface="Segoe UI" panose="020B0502040204020203" pitchFamily="34" charset="0"/>
            </a:endParaRPr>
          </a:p>
        </p:txBody>
      </p:sp>
      <p:pic>
        <p:nvPicPr>
          <p:cNvPr id="6" name="Afbeelding 5">
            <a:extLst>
              <a:ext uri="{FF2B5EF4-FFF2-40B4-BE49-F238E27FC236}">
                <a16:creationId xmlns:a16="http://schemas.microsoft.com/office/drawing/2014/main" id="{8654DA4E-AE51-D654-A7FA-C331314E393E}"/>
              </a:ext>
            </a:extLst>
          </p:cNvPr>
          <p:cNvPicPr>
            <a:picLocks noChangeAspect="1"/>
          </p:cNvPicPr>
          <p:nvPr/>
        </p:nvPicPr>
        <p:blipFill>
          <a:blip r:embed="rId3"/>
          <a:stretch>
            <a:fillRect/>
          </a:stretch>
        </p:blipFill>
        <p:spPr>
          <a:xfrm>
            <a:off x="1125412" y="2166090"/>
            <a:ext cx="2381250" cy="2381250"/>
          </a:xfrm>
          <a:prstGeom prst="rect">
            <a:avLst/>
          </a:prstGeom>
        </p:spPr>
      </p:pic>
    </p:spTree>
    <p:extLst>
      <p:ext uri="{BB962C8B-B14F-4D97-AF65-F5344CB8AC3E}">
        <p14:creationId xmlns:p14="http://schemas.microsoft.com/office/powerpoint/2010/main" val="347838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D7B8"/>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nl-BE" dirty="0">
                <a:latin typeface="Segoe UI" panose="020B0502040204020203" pitchFamily="34" charset="0"/>
                <a:cs typeface="Segoe UI" panose="020B0502040204020203" pitchFamily="34" charset="0"/>
              </a:rPr>
              <a:t>Waarom, wat, hoe</a:t>
            </a:r>
            <a:endParaRPr dirty="0">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nl-NL">
                <a:ea typeface="Source Code Pro"/>
                <a:sym typeface="Source Code Pro"/>
              </a:rPr>
              <a:t>Visie op onderwijzen en leren</a:t>
            </a:r>
          </a:p>
        </p:txBody>
      </p:sp>
      <p:pic>
        <p:nvPicPr>
          <p:cNvPr id="5" name="Google Shape;178;p30">
            <a:extLst>
              <a:ext uri="{FF2B5EF4-FFF2-40B4-BE49-F238E27FC236}">
                <a16:creationId xmlns:a16="http://schemas.microsoft.com/office/drawing/2014/main" id="{5C4E15BF-07FC-4B35-B43C-2008C14081C3}"/>
              </a:ext>
            </a:extLst>
          </p:cNvPr>
          <p:cNvPicPr preferRelativeResize="0"/>
          <p:nvPr/>
        </p:nvPicPr>
        <p:blipFill rotWithShape="1">
          <a:blip r:embed="rId3">
            <a:alphaModFix/>
          </a:blip>
          <a:srcRect l="23151" t="21041" r="26865" b="25213"/>
          <a:stretch/>
        </p:blipFill>
        <p:spPr>
          <a:xfrm>
            <a:off x="1282174" y="1199925"/>
            <a:ext cx="6579651" cy="3943575"/>
          </a:xfrm>
          <a:prstGeom prst="rect">
            <a:avLst/>
          </a:prstGeom>
          <a:noFill/>
          <a:ln>
            <a:noFill/>
          </a:ln>
        </p:spPr>
      </p:pic>
      <p:sp>
        <p:nvSpPr>
          <p:cNvPr id="2" name="Rechthoek 1">
            <a:extLst>
              <a:ext uri="{FF2B5EF4-FFF2-40B4-BE49-F238E27FC236}">
                <a16:creationId xmlns:a16="http://schemas.microsoft.com/office/drawing/2014/main" id="{C11B72D5-FC6F-5503-DFC7-40EC3DD0DFDC}"/>
              </a:ext>
            </a:extLst>
          </p:cNvPr>
          <p:cNvSpPr/>
          <p:nvPr/>
        </p:nvSpPr>
        <p:spPr>
          <a:xfrm>
            <a:off x="1954924" y="2249214"/>
            <a:ext cx="3510455" cy="14188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5F261F5D-572B-3CF9-C77D-36235F6CD28B}"/>
              </a:ext>
            </a:extLst>
          </p:cNvPr>
          <p:cNvSpPr/>
          <p:nvPr/>
        </p:nvSpPr>
        <p:spPr>
          <a:xfrm>
            <a:off x="6027683" y="3321271"/>
            <a:ext cx="1098330" cy="2942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8685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dirty="0">
                <a:latin typeface="Segoe UI"/>
                <a:cs typeface="Segoe UI"/>
              </a:rPr>
              <a:t>0. Doelgericht ervaringsleren</a:t>
            </a:r>
          </a:p>
        </p:txBody>
      </p:sp>
      <p:sp>
        <p:nvSpPr>
          <p:cNvPr id="2" name="Google Shape;185;p31">
            <a:extLst>
              <a:ext uri="{FF2B5EF4-FFF2-40B4-BE49-F238E27FC236}">
                <a16:creationId xmlns:a16="http://schemas.microsoft.com/office/drawing/2014/main" id="{5723D70C-FBB2-1995-47FB-E62C1176F2DB}"/>
              </a:ext>
            </a:extLst>
          </p:cNvPr>
          <p:cNvSpPr txBox="1">
            <a:spLocks/>
          </p:cNvSpPr>
          <p:nvPr/>
        </p:nvSpPr>
        <p:spPr>
          <a:xfrm>
            <a:off x="564638" y="1513892"/>
            <a:ext cx="3681802" cy="2171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eaLnBrk="1" hangingPunct="1">
              <a:lnSpc>
                <a:spcPct val="115000"/>
              </a:lnSpc>
              <a:spcBef>
                <a:spcPts val="1600"/>
              </a:spcBef>
              <a:spcAft>
                <a:spcPts val="160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marL="139700" indent="0" algn="ctr">
              <a:buSzPts val="1400"/>
              <a:buNone/>
            </a:pPr>
            <a:r>
              <a:rPr lang="nl-NL" sz="1400" b="1" dirty="0">
                <a:solidFill>
                  <a:srgbClr val="006C6D"/>
                </a:solidFill>
                <a:latin typeface="Segoe UI" panose="020B0502040204020203" pitchFamily="34" charset="0"/>
                <a:cs typeface="Segoe UI" panose="020B0502040204020203" pitchFamily="34" charset="0"/>
              </a:rPr>
              <a:t>Natuurlijke nieuwsgierigheid,</a:t>
            </a:r>
          </a:p>
          <a:p>
            <a:pPr marL="139700" indent="0" algn="ctr">
              <a:buSzPts val="1400"/>
              <a:buNone/>
            </a:pPr>
            <a:r>
              <a:rPr lang="nl-NL" sz="1400" b="1" dirty="0">
                <a:solidFill>
                  <a:srgbClr val="006C6D"/>
                </a:solidFill>
                <a:latin typeface="Segoe UI" panose="020B0502040204020203" pitchFamily="34" charset="0"/>
                <a:cs typeface="Segoe UI" panose="020B0502040204020203" pitchFamily="34" charset="0"/>
              </a:rPr>
              <a:t>ervaringsgericht</a:t>
            </a:r>
          </a:p>
          <a:p>
            <a:pPr marL="139700" indent="0">
              <a:buSzPts val="1400"/>
              <a:buNone/>
            </a:pPr>
            <a:endParaRPr lang="nl-NL" sz="1400" b="1" dirty="0">
              <a:latin typeface="Segoe UI" panose="020B0502040204020203" pitchFamily="34" charset="0"/>
              <a:cs typeface="Segoe UI" panose="020B0502040204020203" pitchFamily="34" charset="0"/>
            </a:endParaRPr>
          </a:p>
          <a:p>
            <a:pPr indent="-317500">
              <a:buSzPts val="1400"/>
              <a:buFont typeface="Source Code Pro"/>
              <a:buChar char="-"/>
            </a:pPr>
            <a:r>
              <a:rPr lang="nl-NL" sz="1400" dirty="0">
                <a:latin typeface="Segoe UI" panose="020B0502040204020203" pitchFamily="34" charset="0"/>
                <a:cs typeface="Segoe UI" panose="020B0502040204020203" pitchFamily="34" charset="0"/>
              </a:rPr>
              <a:t>Leerhonger, kind wil van nature leren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Proefondervindelijk verkennen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Intrinsieke motivatie</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Letterlijk: natuur, naar buiten gaan</a:t>
            </a:r>
          </a:p>
          <a:p>
            <a:pPr indent="0">
              <a:spcBef>
                <a:spcPts val="1600"/>
              </a:spcBef>
              <a:spcAft>
                <a:spcPts val="1600"/>
              </a:spcAft>
              <a:buFont typeface="Source Code Pro"/>
              <a:buNone/>
            </a:pPr>
            <a:endParaRPr lang="nl-NL" sz="1400" dirty="0">
              <a:latin typeface="Segoe UI" panose="020B0502040204020203" pitchFamily="34" charset="0"/>
              <a:cs typeface="Segoe UI" panose="020B0502040204020203" pitchFamily="34" charset="0"/>
            </a:endParaRPr>
          </a:p>
        </p:txBody>
      </p:sp>
      <p:sp>
        <p:nvSpPr>
          <p:cNvPr id="3" name="Google Shape;185;p31">
            <a:extLst>
              <a:ext uri="{FF2B5EF4-FFF2-40B4-BE49-F238E27FC236}">
                <a16:creationId xmlns:a16="http://schemas.microsoft.com/office/drawing/2014/main" id="{7F02F7BF-9133-9562-A42D-17E3D4EC1E2D}"/>
              </a:ext>
            </a:extLst>
          </p:cNvPr>
          <p:cNvSpPr txBox="1">
            <a:spLocks/>
          </p:cNvSpPr>
          <p:nvPr/>
        </p:nvSpPr>
        <p:spPr>
          <a:xfrm>
            <a:off x="4728190" y="1513892"/>
            <a:ext cx="3681802" cy="25169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eaLnBrk="1" hangingPunct="1">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eaLnBrk="1" hangingPunct="1">
              <a:lnSpc>
                <a:spcPct val="115000"/>
              </a:lnSpc>
              <a:spcBef>
                <a:spcPts val="1600"/>
              </a:spcBef>
              <a:spcAft>
                <a:spcPts val="160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marL="139700" indent="0" algn="ctr">
              <a:buSzPts val="1400"/>
              <a:buNone/>
            </a:pPr>
            <a:r>
              <a:rPr lang="nl-NL" sz="1400" b="1" dirty="0">
                <a:solidFill>
                  <a:srgbClr val="006C6D"/>
                </a:solidFill>
                <a:latin typeface="Segoe UI" panose="020B0502040204020203" pitchFamily="34" charset="0"/>
                <a:cs typeface="Segoe UI" panose="020B0502040204020203" pitchFamily="34" charset="0"/>
              </a:rPr>
              <a:t>Wereld binnen brengen,</a:t>
            </a:r>
          </a:p>
          <a:p>
            <a:pPr marL="139700" indent="0" algn="ctr">
              <a:buSzPts val="1400"/>
              <a:buNone/>
            </a:pPr>
            <a:r>
              <a:rPr lang="nl-NL" sz="1400" b="1" dirty="0">
                <a:solidFill>
                  <a:srgbClr val="006C6D"/>
                </a:solidFill>
                <a:latin typeface="Segoe UI" panose="020B0502040204020203" pitchFamily="34" charset="0"/>
                <a:cs typeface="Segoe UI" panose="020B0502040204020203" pitchFamily="34" charset="0"/>
              </a:rPr>
              <a:t>doelgericht</a:t>
            </a:r>
          </a:p>
          <a:p>
            <a:pPr indent="-317500">
              <a:buSzPts val="1400"/>
              <a:buFont typeface="Source Code Pro"/>
              <a:buChar char="-"/>
            </a:pPr>
            <a:endParaRPr lang="nl-NL" sz="1400" dirty="0">
              <a:latin typeface="Segoe UI" panose="020B0502040204020203" pitchFamily="34" charset="0"/>
              <a:cs typeface="Segoe UI" panose="020B0502040204020203" pitchFamily="34" charset="0"/>
            </a:endParaRPr>
          </a:p>
          <a:p>
            <a:pPr indent="-317500">
              <a:buSzPts val="1400"/>
              <a:buFont typeface="Source Code Pro"/>
              <a:buChar char="-"/>
            </a:pPr>
            <a:r>
              <a:rPr lang="nl-NL" sz="1400" dirty="0">
                <a:latin typeface="Segoe UI" panose="020B0502040204020203" pitchFamily="34" charset="0"/>
                <a:cs typeface="Segoe UI" panose="020B0502040204020203" pitchFamily="34" charset="0"/>
              </a:rPr>
              <a:t>Natuurlijke nieuwsgierigheid voeden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Uitdagen, prikkelen, inspireren</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Kwaliteitsvol onderwijs (ODET)</a:t>
            </a:r>
          </a:p>
          <a:p>
            <a:pPr indent="-317500">
              <a:buSzPts val="1400"/>
              <a:buFont typeface="Source Code Pro"/>
              <a:buChar char="-"/>
            </a:pPr>
            <a:r>
              <a:rPr lang="nl-NL" sz="1400" dirty="0">
                <a:latin typeface="Segoe UI" panose="020B0502040204020203" pitchFamily="34" charset="0"/>
                <a:cs typeface="Segoe UI" panose="020B0502040204020203" pitchFamily="34" charset="0"/>
              </a:rPr>
              <a:t>Verbreden en verdiepen</a:t>
            </a:r>
          </a:p>
          <a:p>
            <a:pPr indent="-317500">
              <a:buSzPts val="1400"/>
              <a:buFont typeface="Source Code Pro"/>
              <a:buChar char="-"/>
            </a:pPr>
            <a:r>
              <a:rPr lang="nl-NL" sz="1400" dirty="0" err="1">
                <a:latin typeface="Segoe UI" panose="020B0502040204020203" pitchFamily="34" charset="0"/>
                <a:cs typeface="Segoe UI" panose="020B0502040204020203" pitchFamily="34" charset="0"/>
              </a:rPr>
              <a:t>Scaffolding</a:t>
            </a:r>
            <a:endParaRPr lang="nl-NL" sz="1400" dirty="0">
              <a:latin typeface="Segoe UI" panose="020B0502040204020203" pitchFamily="34" charset="0"/>
              <a:cs typeface="Segoe UI" panose="020B0502040204020203" pitchFamily="34" charset="0"/>
            </a:endParaRPr>
          </a:p>
        </p:txBody>
      </p:sp>
      <p:sp>
        <p:nvSpPr>
          <p:cNvPr id="6" name="Tekstvak 5">
            <a:extLst>
              <a:ext uri="{FF2B5EF4-FFF2-40B4-BE49-F238E27FC236}">
                <a16:creationId xmlns:a16="http://schemas.microsoft.com/office/drawing/2014/main" id="{6A9AABBE-DACE-81D0-6E8E-4C5E8B30C24B}"/>
              </a:ext>
            </a:extLst>
          </p:cNvPr>
          <p:cNvSpPr txBox="1"/>
          <p:nvPr/>
        </p:nvSpPr>
        <p:spPr>
          <a:xfrm>
            <a:off x="6419459" y="4712150"/>
            <a:ext cx="4334934" cy="276999"/>
          </a:xfrm>
          <a:prstGeom prst="rect">
            <a:avLst/>
          </a:prstGeom>
          <a:noFill/>
        </p:spPr>
        <p:txBody>
          <a:bodyPr wrap="square" rtlCol="0">
            <a:spAutoFit/>
          </a:bodyPr>
          <a:lstStyle/>
          <a:p>
            <a:r>
              <a:rPr lang="nl-BE" sz="1200" b="1" i="1" dirty="0">
                <a:latin typeface="Segoe UI" panose="020B0502040204020203" pitchFamily="34" charset="0"/>
                <a:cs typeface="Segoe UI" panose="020B0502040204020203" pitchFamily="34" charset="0"/>
              </a:rPr>
              <a:t>Jef &amp; Jos en de schijnbare paradox</a:t>
            </a:r>
          </a:p>
        </p:txBody>
      </p:sp>
      <p:pic>
        <p:nvPicPr>
          <p:cNvPr id="7" name="Picture 4" descr="Youtube Logo PNG, Youtube Logo Transparent Background - FreeIconsPNG">
            <a:hlinkClick r:id="rId3"/>
            <a:extLst>
              <a:ext uri="{FF2B5EF4-FFF2-40B4-BE49-F238E27FC236}">
                <a16:creationId xmlns:a16="http://schemas.microsoft.com/office/drawing/2014/main" id="{456E02D5-07CC-B5BC-4BF2-63A768889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972" y="4660161"/>
            <a:ext cx="400487" cy="40048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tekst&#10;&#10;Automatisch gegenereerde beschrijving">
            <a:extLst>
              <a:ext uri="{FF2B5EF4-FFF2-40B4-BE49-F238E27FC236}">
                <a16:creationId xmlns:a16="http://schemas.microsoft.com/office/drawing/2014/main" id="{C5CA7FDC-C649-1A34-BFCE-C15ED6A2A528}"/>
              </a:ext>
            </a:extLst>
          </p:cNvPr>
          <p:cNvPicPr>
            <a:picLocks noChangeAspect="1"/>
          </p:cNvPicPr>
          <p:nvPr/>
        </p:nvPicPr>
        <p:blipFill>
          <a:blip r:embed="rId5"/>
          <a:stretch>
            <a:fillRect/>
          </a:stretch>
        </p:blipFill>
        <p:spPr>
          <a:xfrm>
            <a:off x="2405539" y="4218558"/>
            <a:ext cx="555775" cy="786104"/>
          </a:xfrm>
          <a:prstGeom prst="rect">
            <a:avLst/>
          </a:prstGeom>
        </p:spPr>
      </p:pic>
      <p:sp>
        <p:nvSpPr>
          <p:cNvPr id="5" name="Tekstvak 4">
            <a:extLst>
              <a:ext uri="{FF2B5EF4-FFF2-40B4-BE49-F238E27FC236}">
                <a16:creationId xmlns:a16="http://schemas.microsoft.com/office/drawing/2014/main" id="{492AA639-CD68-9D19-BB59-9BC20B0D029D}"/>
              </a:ext>
            </a:extLst>
          </p:cNvPr>
          <p:cNvSpPr txBox="1"/>
          <p:nvPr/>
        </p:nvSpPr>
        <p:spPr>
          <a:xfrm>
            <a:off x="205274" y="4190564"/>
            <a:ext cx="2200265" cy="861774"/>
          </a:xfrm>
          <a:prstGeom prst="rect">
            <a:avLst/>
          </a:prstGeom>
          <a:noFill/>
          <a:ln>
            <a:solidFill>
              <a:srgbClr val="006C6D"/>
            </a:solidFill>
          </a:ln>
        </p:spPr>
        <p:txBody>
          <a:bodyPr wrap="square" rtlCol="0">
            <a:spAutoFit/>
          </a:bodyPr>
          <a:lstStyle/>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Proefondervindelijk verkennen</a:t>
            </a:r>
          </a:p>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Intrinsieke motivatie</a:t>
            </a:r>
          </a:p>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Ervaringsleren</a:t>
            </a:r>
          </a:p>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Scaffolding</a:t>
            </a:r>
          </a:p>
          <a:p>
            <a:pPr marL="171450" indent="-171450">
              <a:buFont typeface="Segoe UI" panose="020B0502040204020203" pitchFamily="34" charset="0"/>
              <a:buChar char="‐"/>
            </a:pPr>
            <a:r>
              <a:rPr lang="nl-BE" sz="1000" i="1" dirty="0">
                <a:latin typeface="Segoe UI" panose="020B0502040204020203" pitchFamily="34" charset="0"/>
                <a:cs typeface="Segoe UI" panose="020B0502040204020203" pitchFamily="34" charset="0"/>
              </a:rPr>
              <a:t>Jef &amp; Jos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Lst>
  </p:timing>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36101AA8-4364-48CA-830D-709EDC81EB79}" vid="{270806AA-2795-4355-AD18-00925BDB326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d57e5af-5b4e-4f03-aba8-be42bdb6508c">
      <Terms xmlns="http://schemas.microsoft.com/office/infopath/2007/PartnerControls"/>
    </lcf76f155ced4ddcb4097134ff3c332f>
    <TaxCatchAll xmlns="39811201-e842-415e-8da1-6edd900c509a" xsi:nil="true"/>
    <SharedWithUsers xmlns="39811201-e842-415e-8da1-6edd900c509a">
      <UserInfo>
        <DisplayName>Kern - Leden</DisplayName>
        <AccountId>187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23DF192E43E64C8AFEEB28C545A1A1" ma:contentTypeVersion="16" ma:contentTypeDescription="Een nieuw document maken." ma:contentTypeScope="" ma:versionID="c9e90c432c384975fdf0f40cbb809051">
  <xsd:schema xmlns:xsd="http://www.w3.org/2001/XMLSchema" xmlns:xs="http://www.w3.org/2001/XMLSchema" xmlns:p="http://schemas.microsoft.com/office/2006/metadata/properties" xmlns:ns2="fd57e5af-5b4e-4f03-aba8-be42bdb6508c" xmlns:ns3="39811201-e842-415e-8da1-6edd900c509a" targetNamespace="http://schemas.microsoft.com/office/2006/metadata/properties" ma:root="true" ma:fieldsID="f98977b825d99d925c63a078fda75314" ns2:_="" ns3:_="">
    <xsd:import namespace="fd57e5af-5b4e-4f03-aba8-be42bdb6508c"/>
    <xsd:import namespace="39811201-e842-415e-8da1-6edd900c50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7e5af-5b4e-4f03-aba8-be42bdb65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9d5410ab-0734-4187-a589-a3b36dec36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811201-e842-415e-8da1-6edd900c509a"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b3ef936-299f-497b-9898-b9764e1233ff}" ma:internalName="TaxCatchAll" ma:showField="CatchAllData" ma:web="39811201-e842-415e-8da1-6edd900c50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441846-F7A5-4AC7-B673-3D930DB95CA2}">
  <ds:schemaRefs>
    <ds:schemaRef ds:uri="http://schemas.microsoft.com/sharepoint/v3/contenttype/forms"/>
  </ds:schemaRefs>
</ds:datastoreItem>
</file>

<file path=customXml/itemProps2.xml><?xml version="1.0" encoding="utf-8"?>
<ds:datastoreItem xmlns:ds="http://schemas.openxmlformats.org/officeDocument/2006/customXml" ds:itemID="{6B053B71-1C23-4505-BFE8-787632A167B7}">
  <ds:schemaRefs>
    <ds:schemaRef ds:uri="39811201-e842-415e-8da1-6edd900c509a"/>
    <ds:schemaRef ds:uri="834de8c1-eefc-4200-afac-3f380e88da81"/>
    <ds:schemaRef ds:uri="a4bd1601-cf77-4e3d-a02c-4245a0668f54"/>
    <ds:schemaRef ds:uri="fd57e5af-5b4e-4f03-aba8-be42bdb6508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0569274-A4D9-483E-AF58-6486F995053F}">
  <ds:schemaRefs>
    <ds:schemaRef ds:uri="39811201-e842-415e-8da1-6edd900c509a"/>
    <ds:schemaRef ds:uri="fd57e5af-5b4e-4f03-aba8-be42bdb650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FOPEM-sjabloon voor presentatie</Template>
  <TotalTime>0</TotalTime>
  <Words>3183</Words>
  <Application>Microsoft Office PowerPoint</Application>
  <PresentationFormat>Diavoorstelling (16:9)</PresentationFormat>
  <Paragraphs>276</Paragraphs>
  <Slides>26</Slides>
  <Notes>20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26</vt:i4>
      </vt:variant>
    </vt:vector>
  </HeadingPairs>
  <TitlesOfParts>
    <vt:vector size="34" baseType="lpstr">
      <vt:lpstr>Segoe UI,Sans-Serif</vt:lpstr>
      <vt:lpstr>Source Code Pro</vt:lpstr>
      <vt:lpstr>Segoe UI</vt:lpstr>
      <vt:lpstr>Amatic SC</vt:lpstr>
      <vt:lpstr>Calibri</vt:lpstr>
      <vt:lpstr>Wingdings</vt:lpstr>
      <vt:lpstr>Arial</vt:lpstr>
      <vt:lpstr>Beach Day</vt:lpstr>
      <vt:lpstr>Werkstuk Project</vt:lpstr>
      <vt:lpstr>Intro</vt:lpstr>
      <vt:lpstr>Een vraag, ervaring, verhaal, gebeurtenis komt de klas binnen</vt:lpstr>
      <vt:lpstr>Mini-intervisie per graad</vt:lpstr>
      <vt:lpstr>Ronde = bron en brug  voor &amp; naar verschillende (latere) activiteiten</vt:lpstr>
      <vt:lpstr>What’s in a name</vt:lpstr>
      <vt:lpstr>Waarom, wat, hoe</vt:lpstr>
      <vt:lpstr>Visie op onderwijzen en leren</vt:lpstr>
      <vt:lpstr>0. Doelgericht ervaringsleren</vt:lpstr>
      <vt:lpstr>7. Ervaringscyclus</vt:lpstr>
      <vt:lpstr>7. Ervaringscyclus</vt:lpstr>
      <vt:lpstr>PowerPoint-presentatie</vt:lpstr>
      <vt:lpstr>7. Ervaringscyclus</vt:lpstr>
      <vt:lpstr>Werkstuk</vt:lpstr>
      <vt:lpstr>‘Werkstuk’ in de drie sporen</vt:lpstr>
      <vt:lpstr>Hoe gaan we te werk?</vt:lpstr>
      <vt:lpstr>Werkstuk: inzoomen op aandachtspunten</vt:lpstr>
      <vt:lpstr>Individuele werktijd</vt:lpstr>
      <vt:lpstr>Project</vt:lpstr>
      <vt:lpstr>Project: samen diep breed actief leren</vt:lpstr>
      <vt:lpstr>Project: samen diep breed actief leren</vt:lpstr>
      <vt:lpstr>Project: samen diep breed actief leren</vt:lpstr>
      <vt:lpstr>Project: samen diep breed actief leren</vt:lpstr>
      <vt:lpstr>Individuele werktijd</vt:lpstr>
      <vt:lpstr>Reflectie &amp; evaluatie</vt:lpstr>
      <vt:lpstr>Je vindt ons terug 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Julie Van Rijckeghem</dc:creator>
  <cp:lastModifiedBy>Julie Van Rijckeghem</cp:lastModifiedBy>
  <cp:revision>820</cp:revision>
  <dcterms:created xsi:type="dcterms:W3CDTF">2023-04-19T07:31:39Z</dcterms:created>
  <dcterms:modified xsi:type="dcterms:W3CDTF">2023-04-25T15:41:43Z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0x0101000123DF192E43E64C8AFEEB28C545A1A1</vt:lpwstr>
  </property>
  <property fmtid="{D5CDD505-2E9C-101B-9397-08002B2CF9AE}" pid="3" name="MediaServiceImageTags">
    <vt:lpwstr/>
  </property>
</Properties>
</file>